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omments/comment1.xml" ContentType="application/vnd.openxmlformats-officedocument.presentationml.comment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wner" initials="O" lastIdx="2" clrIdx="0">
    <p:extLst>
      <p:ext uri="{19B8F6BF-5375-455C-9EA6-DF929625EA0E}">
        <p15:presenceInfo xmlns:p15="http://schemas.microsoft.com/office/powerpoint/2012/main" userId="Own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Beginning Fall 2018 to Summer 2020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7355314960629922E-2"/>
          <c:y val="0.90516265347178559"/>
          <c:w val="0.79028924704724413"/>
          <c:h val="9.48373465282144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Fall 2018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B10-431E-AEAF-0B9EB0C75B2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B10-431E-AEAF-0B9EB0C75B2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Number required to pass = 2</c:v>
                </c:pt>
                <c:pt idx="1">
                  <c:v>Passed = 1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B10-431E-AEAF-0B9EB0C75B2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Sheet1!$B$19</c:f>
              <c:strCache>
                <c:ptCount val="1"/>
                <c:pt idx="0">
                  <c:v>Spring 2019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7D7-48ED-A866-D66464F6DA4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7D7-48ED-A866-D66464F6DA4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7D7-48ED-A866-D66464F6DA4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Sheet1!$A$20:$A$22</c:f>
              <c:strCache>
                <c:ptCount val="2"/>
                <c:pt idx="0">
                  <c:v>Number required to pass = 6</c:v>
                </c:pt>
                <c:pt idx="1">
                  <c:v> Passed = 4</c:v>
                </c:pt>
              </c:strCache>
            </c:strRef>
          </c:cat>
          <c:val>
            <c:numRef>
              <c:f>Sheet1!$B$20:$B$22</c:f>
              <c:numCache>
                <c:formatCode>General</c:formatCode>
                <c:ptCount val="3"/>
                <c:pt idx="0">
                  <c:v>6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7D7-48ED-A866-D66464F6DA4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Sheet1!$B$33</c:f>
              <c:strCache>
                <c:ptCount val="1"/>
                <c:pt idx="0">
                  <c:v>Summer 2019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AC1-4F53-ADF1-306760BA278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AC1-4F53-ADF1-306760BA278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Sheet1!$A$34:$A$35</c:f>
              <c:strCache>
                <c:ptCount val="2"/>
                <c:pt idx="0">
                  <c:v>Number required to pass = 4</c:v>
                </c:pt>
                <c:pt idx="1">
                  <c:v>Passed = 4</c:v>
                </c:pt>
              </c:strCache>
            </c:strRef>
          </c:cat>
          <c:val>
            <c:numRef>
              <c:f>Sheet1!$B$34:$B$35</c:f>
              <c:numCache>
                <c:formatCode>General</c:formatCode>
                <c:ptCount val="2"/>
                <c:pt idx="0">
                  <c:v>4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AC1-4F53-ADF1-306760BA27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7-27T13:20:07.055" idx="2">
    <p:pos x="10" y="10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0.43542</cdr:x>
      <cdr:y>0.80556</cdr:y>
    </cdr:from>
    <cdr:to>
      <cdr:x>0.59583</cdr:x>
      <cdr:y>0.89583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90725" y="2209800"/>
          <a:ext cx="733425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bg2">
                  <a:lumMod val="50000"/>
                </a:schemeClr>
              </a:solidFill>
            </a:rPr>
            <a:t>N=15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0.45729</cdr:x>
      <cdr:y>0.81597</cdr:y>
    </cdr:from>
    <cdr:to>
      <cdr:x>0.61146</cdr:x>
      <cdr:y>0.85417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90738" y="2238375"/>
          <a:ext cx="704850" cy="10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0.44271</cdr:x>
      <cdr:y>0.82986</cdr:y>
    </cdr:from>
    <cdr:to>
      <cdr:x>0.63229</cdr:x>
      <cdr:y>0.92014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024063" y="2276475"/>
          <a:ext cx="866775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bg2">
                  <a:lumMod val="50000"/>
                </a:schemeClr>
              </a:solidFill>
            </a:rPr>
            <a:t>N=11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0.43438</cdr:x>
      <cdr:y>0.69524</cdr:y>
    </cdr:from>
    <cdr:to>
      <cdr:x>0.63438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85963" y="269557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0.45521</cdr:x>
      <cdr:y>0.84762</cdr:y>
    </cdr:from>
    <cdr:to>
      <cdr:x>0.67188</cdr:x>
      <cdr:y>0.94921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081213" y="2543176"/>
          <a:ext cx="9906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>
              <a:solidFill>
                <a:schemeClr val="bg2">
                  <a:lumMod val="50000"/>
                </a:schemeClr>
              </a:solidFill>
            </a:rPr>
            <a:t>N=9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25B8-4149-4752-B433-ACAC87EED43D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4962-3B46-43F0-A71F-C50B5755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30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25B8-4149-4752-B433-ACAC87EED43D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4962-3B46-43F0-A71F-C50B5755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477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25B8-4149-4752-B433-ACAC87EED43D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4962-3B46-43F0-A71F-C50B5755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048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25B8-4149-4752-B433-ACAC87EED43D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4962-3B46-43F0-A71F-C50B5755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60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25B8-4149-4752-B433-ACAC87EED43D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4962-3B46-43F0-A71F-C50B5755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84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25B8-4149-4752-B433-ACAC87EED43D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4962-3B46-43F0-A71F-C50B5755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58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25B8-4149-4752-B433-ACAC87EED43D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4962-3B46-43F0-A71F-C50B5755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79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25B8-4149-4752-B433-ACAC87EED43D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4962-3B46-43F0-A71F-C50B5755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344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25B8-4149-4752-B433-ACAC87EED43D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4962-3B46-43F0-A71F-C50B5755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577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25B8-4149-4752-B433-ACAC87EED43D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4962-3B46-43F0-A71F-C50B5755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95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25B8-4149-4752-B433-ACAC87EED43D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64962-3B46-43F0-A71F-C50B5755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62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B25B8-4149-4752-B433-ACAC87EED43D}" type="datetimeFigureOut">
              <a:rPr lang="en-US" smtClean="0"/>
              <a:t>11/2/2020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64962-3B46-43F0-A71F-C50B5755D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681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0D890-8985-4512-88F2-61E91B779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8" y="257175"/>
            <a:ext cx="12006262" cy="1433513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prstClr val="black"/>
                </a:solidFill>
              </a:rPr>
              <a:t>ASSESSMENT RESULTS</a:t>
            </a:r>
            <a:br>
              <a:rPr lang="en-US" sz="3200" dirty="0">
                <a:solidFill>
                  <a:prstClr val="black"/>
                </a:solidFill>
              </a:rPr>
            </a:br>
            <a:r>
              <a:rPr lang="en-US" sz="3200" dirty="0">
                <a:solidFill>
                  <a:prstClr val="black"/>
                </a:solidFill>
              </a:rPr>
              <a:t>CPCE Exit Exam (minimum score of 50% required)</a:t>
            </a:r>
            <a:endParaRPr lang="en-US" sz="3200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A6D2996-CBA1-4A23-8164-A32BBEB78364}"/>
              </a:ext>
            </a:extLst>
          </p:cNvPr>
          <p:cNvGraphicFramePr/>
          <p:nvPr/>
        </p:nvGraphicFramePr>
        <p:xfrm>
          <a:off x="2032000" y="1332509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5ADD62-3C29-4950-8AAA-D71CC90FD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6A37-D056-4A44-91BA-DF2AFDE5175E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2218" y="1551709"/>
            <a:ext cx="7703127" cy="4590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232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976CE-631F-44E5-B539-492B74424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21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dirty="0"/>
              <a:t>CPCE Results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2764" y="1866900"/>
          <a:ext cx="3507685" cy="4268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/>
        </p:nvGraphicFramePr>
        <p:xfrm>
          <a:off x="4094922" y="1866900"/>
          <a:ext cx="3710608" cy="4268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D35CCE98-4ACD-424A-BAB0-D8571047D1EB}"/>
              </a:ext>
            </a:extLst>
          </p:cNvPr>
          <p:cNvGraphicFramePr>
            <a:graphicFrameLocks/>
          </p:cNvGraphicFramePr>
          <p:nvPr/>
        </p:nvGraphicFramePr>
        <p:xfrm>
          <a:off x="8097078" y="1866900"/>
          <a:ext cx="3710609" cy="4268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610687-867A-4ED7-A239-58EFF5D35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6A37-D056-4A44-91BA-DF2AFDE5175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30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CPCE Results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593" y="2385735"/>
            <a:ext cx="3419855" cy="242108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56A37-D056-4A44-91BA-DF2AFDE5175E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3705" y="2385735"/>
            <a:ext cx="3676087" cy="24210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9049" y="2385735"/>
            <a:ext cx="4170061" cy="242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12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24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ASSESSMENT RESULTS CPCE Exit Exam (minimum score of 50% required)</vt:lpstr>
      <vt:lpstr>CPCE Results </vt:lpstr>
      <vt:lpstr>CPCE Results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RESULTS CPCE Exit Exam (minimum score of 50% required)</dc:title>
  <dc:creator>Hope Gilbert</dc:creator>
  <cp:lastModifiedBy>Hope Gilbert</cp:lastModifiedBy>
  <cp:revision>2</cp:revision>
  <dcterms:created xsi:type="dcterms:W3CDTF">2020-11-02T18:16:57Z</dcterms:created>
  <dcterms:modified xsi:type="dcterms:W3CDTF">2020-11-02T18:26:16Z</dcterms:modified>
</cp:coreProperties>
</file>