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7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03D"/>
    <a:srgbClr val="DFC348"/>
    <a:srgbClr val="A5D1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0"/>
    <p:restoredTop sz="94656"/>
  </p:normalViewPr>
  <p:slideViewPr>
    <p:cSldViewPr snapToGrid="0" snapToObjects="1">
      <p:cViewPr varScale="1">
        <p:scale>
          <a:sx n="171" d="100"/>
          <a:sy n="171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r>
              <a:rPr lang="en-US" sz="2400" b="0" i="0" baseline="0" dirty="0">
                <a:solidFill>
                  <a:schemeClr val="tx1"/>
                </a:solidFill>
                <a:latin typeface="New Atten Medium" pitchFamily="2" charset="77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New Atten Medium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44566</c:v>
                </c:pt>
                <c:pt idx="1">
                  <c:v>44567</c:v>
                </c:pt>
                <c:pt idx="2">
                  <c:v>44568</c:v>
                </c:pt>
                <c:pt idx="3">
                  <c:v>44569</c:v>
                </c:pt>
                <c:pt idx="4">
                  <c:v>44570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F-2F41-AD09-C363DF059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44566</c:v>
                </c:pt>
                <c:pt idx="1">
                  <c:v>44567</c:v>
                </c:pt>
                <c:pt idx="2">
                  <c:v>44568</c:v>
                </c:pt>
                <c:pt idx="3">
                  <c:v>44569</c:v>
                </c:pt>
                <c:pt idx="4">
                  <c:v>44570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F-2F41-AD09-C363DF059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681792"/>
        <c:axId val="1484583184"/>
      </c:areaChart>
      <c:dateAx>
        <c:axId val="148468179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endParaRPr lang="en-US"/>
          </a:p>
        </c:txPr>
        <c:crossAx val="1484583184"/>
        <c:crosses val="autoZero"/>
        <c:auto val="1"/>
        <c:lblOffset val="100"/>
        <c:baseTimeUnit val="days"/>
      </c:dateAx>
      <c:valAx>
        <c:axId val="148458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endParaRPr lang="en-US"/>
          </a:p>
        </c:txPr>
        <c:crossAx val="1484681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25" b="0" i="0" u="none" strike="noStrike" kern="120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25" b="0" i="0" u="none" strike="noStrike" kern="120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2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>
                <a:solidFill>
                  <a:schemeClr val="tx1"/>
                </a:solidFill>
                <a:effectLst/>
                <a:latin typeface="New Atten Medium" pitchFamily="2" charset="77"/>
              </a:rPr>
              <a:t>Chart with Theme Colors</a:t>
            </a:r>
            <a:endParaRPr lang="en-US" sz="2400" b="0" i="0" dirty="0">
              <a:solidFill>
                <a:schemeClr val="tx1"/>
              </a:solidFill>
              <a:effectLst/>
              <a:latin typeface="New Atten Medium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F0-114E-8CC4-2124513FCB8D}"/>
              </c:ext>
            </c:extLst>
          </c:dPt>
          <c:dPt>
            <c:idx val="1"/>
            <c:bubble3D val="0"/>
            <c:spPr>
              <a:solidFill>
                <a:schemeClr val="accent4">
                  <a:lumMod val="90000"/>
                </a:schemeClr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F0-114E-8CC4-2124513FCB8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F0-114E-8CC4-2124513FCB8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F0-114E-8CC4-2124513FCB8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F0-114E-8CC4-2124513FCB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0BF0-114E-8CC4-2124513FCB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0BF0-114E-8CC4-2124513FCB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0BF0-114E-8CC4-2124513FCB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0BF0-114E-8CC4-2124513FCB8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BF0-114E-8CC4-2124513FCB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BF0-114E-8CC4-2124513FCB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0BF0-114E-8CC4-2124513FCB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0BF0-114E-8CC4-2124513FCB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0BF0-114E-8CC4-2124513FCB8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BF0-114E-8CC4-2124513F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C-B841-8116-664BD9753A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C-B841-8116-664BD9753A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C-B841-8116-664BD9753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098272"/>
        <c:axId val="1479003232"/>
        <c:axId val="0"/>
      </c:bar3DChart>
      <c:catAx>
        <c:axId val="15180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003232"/>
        <c:crosses val="autoZero"/>
        <c:auto val="1"/>
        <c:lblAlgn val="ctr"/>
        <c:lblOffset val="100"/>
        <c:noMultiLvlLbl val="0"/>
      </c:catAx>
      <c:valAx>
        <c:axId val="14790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0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Sheet1!$B$2:$B$23</cx:f>
        <cx:lvl ptCount="22" formatCode="General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Sheet1!$C$2:$C$23</cx:f>
        <cx:lvl ptCount="22" formatCode="General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Sheet1!$D$2:$D$23</cx:f>
        <cx:lvl ptCount="22" formatCode="General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>
      <cx:tx>
        <cx:txData>
          <cx:v>Chart with Theme Colors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200" baseline="0"/>
          </a:pPr>
          <a:r>
            <a:rPr lang="en-US" sz="2400" b="0" i="0" u="none" strike="noStrike" baseline="0" dirty="0">
              <a:solidFill>
                <a:schemeClr val="bg1"/>
              </a:solidFill>
              <a:latin typeface="New Atten Medium" pitchFamily="2" charset="77"/>
            </a:rPr>
            <a:t>Chart with Theme Colors</a:t>
          </a:r>
        </a:p>
      </cx:txPr>
    </cx:title>
    <cx:plotArea>
      <cx:plotAreaRegion>
        <cx:plotSurface>
          <cx:spPr>
            <a:ln>
              <a:solidFill>
                <a:schemeClr val="bg1"/>
              </a:solidFill>
            </a:ln>
          </cx:spPr>
        </cx:plotSurface>
        <cx:series layoutId="boxWhisker" uniqueId="{314FBE91-ACF6-E242-97C0-CB1442752FEB}">
          <cx:tx>
            <cx:txData>
              <cx:f>Sheet1!$B$1</cx:f>
              <cx:v>Series1</cx:v>
            </cx:txData>
          </cx:tx>
          <cx:spPr>
            <a:ln>
              <a:solidFill>
                <a:schemeClr val="bg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8F4D266D-9FAC-7E42-A303-11E2768B890A}">
          <cx:tx>
            <cx:txData>
              <cx:f>Sheet1!$C$1</cx:f>
              <cx:v>Series2</cx:v>
            </cx:txData>
          </cx:tx>
          <cx:spPr>
            <a:ln>
              <a:solidFill>
                <a:schemeClr val="bg1"/>
              </a:solidFill>
            </a:ln>
          </cx:spPr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FC5B16BD-D3D0-D045-ADDF-961928D8D51D}">
          <cx:tx>
            <cx:txData>
              <cx:f>Sheet1!$D$1</cx:f>
              <cx:v>Series3</cx:v>
            </cx:txData>
          </cx:tx>
          <cx:spPr>
            <a:ln>
              <a:solidFill>
                <a:schemeClr val="bg1"/>
              </a:solidFill>
            </a:ln>
          </cx:spPr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aseline="0">
                <a:solidFill>
                  <a:schemeClr val="bg1"/>
                </a:solidFill>
                <a:latin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New Atten Medium" pitchFamily="2" charset="77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bg1"/>
                </a:solidFill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Trebuchet MS" panose="020B060302020202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50">
          <cx:pt idx="0">Category 1</cx:pt>
          <cx:pt idx="1">Category 3</cx:pt>
          <cx:pt idx="2">Category 1</cx:pt>
          <cx:pt idx="3">Category 2</cx:pt>
          <cx:pt idx="4">Category 4</cx:pt>
          <cx:pt idx="5">Category 1</cx:pt>
          <cx:pt idx="6">Category 4</cx:pt>
          <cx:pt idx="7">Category 3</cx:pt>
          <cx:pt idx="8">Category 4</cx:pt>
          <cx:pt idx="9">Category 1</cx:pt>
          <cx:pt idx="10">Category 2</cx:pt>
          <cx:pt idx="11">Category 4</cx:pt>
          <cx:pt idx="12">Category 4</cx:pt>
          <cx:pt idx="13">Category 2</cx:pt>
          <cx:pt idx="14">Category 1</cx:pt>
          <cx:pt idx="15">Category 1</cx:pt>
          <cx:pt idx="16">Category 1</cx:pt>
          <cx:pt idx="17">Category 4</cx:pt>
          <cx:pt idx="18">Category 4</cx:pt>
          <cx:pt idx="19">Category 4</cx:pt>
          <cx:pt idx="20">Category 1</cx:pt>
          <cx:pt idx="21">Category 1</cx:pt>
          <cx:pt idx="22">Category 4</cx:pt>
          <cx:pt idx="23">Category 1</cx:pt>
          <cx:pt idx="24">Category 1</cx:pt>
          <cx:pt idx="25">Category 4</cx:pt>
          <cx:pt idx="26">Category 1</cx:pt>
          <cx:pt idx="27">Category 4</cx:pt>
          <cx:pt idx="28">Category 4</cx:pt>
          <cx:pt idx="29">Category 4</cx:pt>
          <cx:pt idx="30">Category 4</cx:pt>
          <cx:pt idx="31">Category 2</cx:pt>
          <cx:pt idx="32">Category 4</cx:pt>
          <cx:pt idx="33">Category 1</cx:pt>
          <cx:pt idx="34">Category 4</cx:pt>
          <cx:pt idx="35">Category 1</cx:pt>
          <cx:pt idx="36">Category 4</cx:pt>
          <cx:pt idx="37">Category 2</cx:pt>
          <cx:pt idx="38">Category 4</cx:pt>
          <cx:pt idx="39">Category 3</cx:pt>
          <cx:pt idx="40">Category 4</cx:pt>
          <cx:pt idx="41">Category 4</cx:pt>
          <cx:pt idx="42">Category 2</cx:pt>
          <cx:pt idx="43">Category 4</cx:pt>
          <cx:pt idx="44">Category 1</cx:pt>
          <cx:pt idx="45">Category 1</cx:pt>
          <cx:pt idx="46">Category 1</cx:pt>
          <cx:pt idx="47">Category 2</cx:pt>
          <cx:pt idx="48">Category 4</cx:pt>
          <cx:pt idx="49">Category 4</cx:pt>
        </cx:lvl>
      </cx:strDim>
      <cx:numDim type="val">
        <cx:f>Sheet1!$B$2:$B$51</cx:f>
        <cx:lvl ptCount="50" formatCode="General">
          <cx:pt idx="0">3</cx:pt>
          <cx:pt idx="1">21</cx:pt>
          <cx:pt idx="2">5</cx:pt>
          <cx:pt idx="3">25</cx:pt>
          <cx:pt idx="4">5</cx:pt>
          <cx:pt idx="5">3</cx:pt>
          <cx:pt idx="6">21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  <cx:pt idx="35">1</cx:pt>
          <cx:pt idx="36">1</cx:pt>
          <cx:pt idx="37">1</cx:pt>
          <cx:pt idx="38">1</cx:pt>
          <cx:pt idx="39">1</cx:pt>
          <cx:pt idx="40">1</cx:pt>
          <cx:pt idx="41">1</cx:pt>
          <cx:pt idx="42">1</cx:pt>
          <cx:pt idx="43">1</cx:pt>
          <cx:pt idx="44">1</cx:pt>
          <cx:pt idx="45">1</cx:pt>
          <cx:pt idx="46">1</cx:pt>
          <cx:pt idx="47">1</cx:pt>
          <cx:pt idx="48">1</cx:pt>
          <cx:pt idx="49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2800" b="0" i="0" u="none" strike="noStrike" baseline="0" dirty="0">
                <a:solidFill>
                  <a:schemeClr val="bg1"/>
                </a:solidFill>
                <a:latin typeface="New Atten Medium" pitchFamily="2" charset="77"/>
              </a:rPr>
              <a:t>CHART ON DIAMOND BACKGROUND</a:t>
            </a:r>
          </a:p>
          <a:p>
            <a:pPr algn="ctr" rtl="0">
              <a:defRPr/>
            </a:pPr>
            <a:endParaRPr lang="en-US" sz="2400" b="0" i="0" u="none" strike="noStrike" baseline="0" dirty="0">
              <a:solidFill>
                <a:schemeClr val="bg1"/>
              </a:solidFill>
              <a:latin typeface="New Atten Medium" pitchFamily="2" charset="77"/>
            </a:endParaRPr>
          </a:p>
        </cx:rich>
      </cx:tx>
    </cx:title>
    <cx:plotArea>
      <cx:plotAreaRegion>
        <cx:series layoutId="clusteredColumn" uniqueId="{62F42830-9246-4045-99BD-6E3BA0FEED47}">
          <cx:tx>
            <cx:txData>
              <cx:f>Sheet1!$B$1</cx:f>
              <cx:v>Series1</cx:v>
            </cx:txData>
          </cx:tx>
          <cx:dataPt idx="0">
            <cx:spPr>
              <a:solidFill>
                <a:srgbClr val="D2A124"/>
              </a:solidFill>
            </cx:spPr>
          </cx:dataPt>
          <cx:dataPt idx="1">
            <cx:spPr>
              <a:solidFill>
                <a:srgbClr val="69B2E6"/>
              </a:solidFill>
            </cx:spPr>
          </cx:dataPt>
          <cx:dataPt idx="2">
            <cx:spPr>
              <a:solidFill>
                <a:srgbClr val="D2A224"/>
              </a:solidFill>
            </cx:spPr>
          </cx:dataPt>
          <cx:dataPt idx="3">
            <cx:spPr>
              <a:solidFill>
                <a:srgbClr val="69B2E6"/>
              </a:solidFill>
            </cx:spPr>
          </cx:dataPt>
          <cx:dataId val="0"/>
          <cx:layoutPr>
            <cx:aggregation/>
          </cx:layoutPr>
          <cx:axisId val="1"/>
        </cx:series>
        <cx:series layoutId="paretoLine" ownerIdx="0" uniqueId="{D93144BD-4C29-6144-BF0D-9687E9D2C665}">
          <cx:spPr>
            <a:ln>
              <a:solidFill>
                <a:schemeClr val="accent4"/>
              </a:solidFill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0" i="0">
                <a:solidFill>
                  <a:schemeClr val="bg1"/>
                </a:solidFill>
                <a:latin typeface="New Atten Medium" pitchFamily="2" charset="77"/>
                <a:ea typeface="New Atten Medium" pitchFamily="2" charset="77"/>
                <a:cs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New Atten Medium" pitchFamily="2" charset="77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0" i="0">
                <a:solidFill>
                  <a:schemeClr val="bg1"/>
                </a:solidFill>
                <a:latin typeface="New Atten Medium" pitchFamily="2" charset="77"/>
                <a:ea typeface="New Atten Medium" pitchFamily="2" charset="77"/>
                <a:cs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New Atten Medium" pitchFamily="2" charset="77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0" i="0">
                <a:solidFill>
                  <a:schemeClr val="bg1"/>
                </a:solidFill>
                <a:latin typeface="New Atten Medium" pitchFamily="2" charset="77"/>
                <a:ea typeface="New Atten Medium" pitchFamily="2" charset="77"/>
                <a:cs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New Atten Medium" pitchFamily="2" charset="77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8A7C2-E616-C14E-B6EE-F91C1CA876F7}" type="doc">
      <dgm:prSet loTypeId="urn:microsoft.com/office/officeart/2005/8/layout/process1" loCatId="" qsTypeId="urn:microsoft.com/office/officeart/2005/8/quickstyle/simple4" qsCatId="simple" csTypeId="urn:microsoft.com/office/officeart/2005/8/colors/accent0_3" csCatId="mainScheme" phldr="1"/>
      <dgm:spPr/>
    </dgm:pt>
    <dgm:pt modelId="{96076C52-4DB3-FF49-BE84-41072E6D554F}">
      <dgm:prSet phldrT="[Text]" custT="1"/>
      <dgm:spPr>
        <a:solidFill>
          <a:srgbClr val="0C2340"/>
        </a:solidFill>
      </dgm:spPr>
      <dgm:t>
        <a:bodyPr/>
        <a:lstStyle/>
        <a:p>
          <a:r>
            <a:rPr lang="en-US" sz="2400" b="1" i="0" dirty="0">
              <a:latin typeface="New Atten" pitchFamily="2" charset="77"/>
            </a:rPr>
            <a:t>Item Description</a:t>
          </a:r>
        </a:p>
      </dgm:t>
    </dgm:pt>
    <dgm:pt modelId="{69A49069-80A9-E949-97C5-2B6D40038EA0}" type="parTrans" cxnId="{39427BF9-1458-7C41-8758-BC219AE1B636}">
      <dgm:prSet/>
      <dgm:spPr/>
      <dgm:t>
        <a:bodyPr/>
        <a:lstStyle/>
        <a:p>
          <a:endParaRPr lang="en-US"/>
        </a:p>
      </dgm:t>
    </dgm:pt>
    <dgm:pt modelId="{226AF079-2B85-4D44-8E1E-9CB16F3C9655}" type="sibTrans" cxnId="{39427BF9-1458-7C41-8758-BC219AE1B63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3242004-9597-2343-83A1-5364D4D12FB0}">
      <dgm:prSet phldrT="[Text]" custT="1"/>
      <dgm:spPr>
        <a:solidFill>
          <a:srgbClr val="0C2340"/>
        </a:solidFill>
      </dgm:spPr>
      <dgm:t>
        <a:bodyPr/>
        <a:lstStyle/>
        <a:p>
          <a:r>
            <a:rPr lang="en-US" sz="2400" b="1" i="0" baseline="0" dirty="0">
              <a:latin typeface="New Atten" pitchFamily="2" charset="77"/>
            </a:rPr>
            <a:t>Item Description</a:t>
          </a:r>
          <a:endParaRPr lang="en-US" sz="2400" baseline="0" dirty="0"/>
        </a:p>
      </dgm:t>
    </dgm:pt>
    <dgm:pt modelId="{C5B64981-DDD3-484D-AF7A-A81AEBE98C8F}" type="parTrans" cxnId="{F9E617AA-7763-AE40-91E3-795A93D387FC}">
      <dgm:prSet/>
      <dgm:spPr/>
      <dgm:t>
        <a:bodyPr/>
        <a:lstStyle/>
        <a:p>
          <a:endParaRPr lang="en-US"/>
        </a:p>
      </dgm:t>
    </dgm:pt>
    <dgm:pt modelId="{2F36A6B9-2560-9C44-97E6-03A9E150F383}" type="sibTrans" cxnId="{F9E617AA-7763-AE40-91E3-795A93D387F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4E22D2-5EEB-3840-8D7B-47628A95AEE7}">
      <dgm:prSet phldrT="[Text]" custT="1"/>
      <dgm:spPr>
        <a:solidFill>
          <a:srgbClr val="0C2340"/>
        </a:solidFill>
      </dgm:spPr>
      <dgm:t>
        <a:bodyPr/>
        <a:lstStyle/>
        <a:p>
          <a:r>
            <a:rPr lang="en-US" sz="2400" b="1" i="0" baseline="0" dirty="0">
              <a:latin typeface="New Atten" pitchFamily="2" charset="77"/>
            </a:rPr>
            <a:t>Item Description</a:t>
          </a:r>
          <a:endParaRPr lang="en-US" sz="2400" baseline="0" dirty="0"/>
        </a:p>
      </dgm:t>
    </dgm:pt>
    <dgm:pt modelId="{D70F8C38-ABEA-864D-9E7E-06259AA14183}" type="parTrans" cxnId="{E2E918F3-A497-354F-B396-0E6B55E57EB9}">
      <dgm:prSet/>
      <dgm:spPr/>
      <dgm:t>
        <a:bodyPr/>
        <a:lstStyle/>
        <a:p>
          <a:endParaRPr lang="en-US"/>
        </a:p>
      </dgm:t>
    </dgm:pt>
    <dgm:pt modelId="{4CF26EC9-C651-DF44-A926-66E56FB01BA6}" type="sibTrans" cxnId="{E2E918F3-A497-354F-B396-0E6B55E57EB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29FCB8B-B989-EF4C-96CB-F7915A55F156}">
      <dgm:prSet custT="1"/>
      <dgm:spPr>
        <a:solidFill>
          <a:srgbClr val="0C2340"/>
        </a:solidFill>
      </dgm:spPr>
      <dgm:t>
        <a:bodyPr/>
        <a:lstStyle/>
        <a:p>
          <a:r>
            <a:rPr lang="en-US" sz="2400" b="1" i="0" baseline="0" dirty="0">
              <a:latin typeface="New Atten" pitchFamily="2" charset="77"/>
            </a:rPr>
            <a:t>Item Description</a:t>
          </a:r>
          <a:endParaRPr lang="en-US" sz="2400" baseline="0" dirty="0"/>
        </a:p>
      </dgm:t>
    </dgm:pt>
    <dgm:pt modelId="{E937CCDF-7537-104C-A699-D102BEF44858}" type="parTrans" cxnId="{9546DBCC-0427-874E-A10B-E4827D5DBF3F}">
      <dgm:prSet/>
      <dgm:spPr/>
      <dgm:t>
        <a:bodyPr/>
        <a:lstStyle/>
        <a:p>
          <a:endParaRPr lang="en-US"/>
        </a:p>
      </dgm:t>
    </dgm:pt>
    <dgm:pt modelId="{205A753C-2C58-4241-A456-7AF2505908AA}" type="sibTrans" cxnId="{9546DBCC-0427-874E-A10B-E4827D5DBF3F}">
      <dgm:prSet/>
      <dgm:spPr/>
      <dgm:t>
        <a:bodyPr/>
        <a:lstStyle/>
        <a:p>
          <a:endParaRPr lang="en-US"/>
        </a:p>
      </dgm:t>
    </dgm:pt>
    <dgm:pt modelId="{7F11CF48-D72D-F348-BD10-4E4BE2388B72}" type="pres">
      <dgm:prSet presAssocID="{0548A7C2-E616-C14E-B6EE-F91C1CA876F7}" presName="Name0" presStyleCnt="0">
        <dgm:presLayoutVars>
          <dgm:dir/>
          <dgm:resizeHandles val="exact"/>
        </dgm:presLayoutVars>
      </dgm:prSet>
      <dgm:spPr/>
    </dgm:pt>
    <dgm:pt modelId="{B076C0A7-E050-7D47-861A-45DE42C26B1C}" type="pres">
      <dgm:prSet presAssocID="{96076C52-4DB3-FF49-BE84-41072E6D554F}" presName="node" presStyleLbl="node1" presStyleIdx="0" presStyleCnt="4">
        <dgm:presLayoutVars>
          <dgm:bulletEnabled val="1"/>
        </dgm:presLayoutVars>
      </dgm:prSet>
      <dgm:spPr/>
    </dgm:pt>
    <dgm:pt modelId="{F3DBED1D-E71E-7040-A78E-BD79AB97298E}" type="pres">
      <dgm:prSet presAssocID="{226AF079-2B85-4D44-8E1E-9CB16F3C9655}" presName="sibTrans" presStyleLbl="sibTrans2D1" presStyleIdx="0" presStyleCnt="3"/>
      <dgm:spPr/>
    </dgm:pt>
    <dgm:pt modelId="{22D479D2-D39F-8246-8C65-F2900E89E906}" type="pres">
      <dgm:prSet presAssocID="{226AF079-2B85-4D44-8E1E-9CB16F3C9655}" presName="connectorText" presStyleLbl="sibTrans2D1" presStyleIdx="0" presStyleCnt="3"/>
      <dgm:spPr/>
    </dgm:pt>
    <dgm:pt modelId="{98DE867D-B736-EE45-9D50-208D17B80B74}" type="pres">
      <dgm:prSet presAssocID="{33242004-9597-2343-83A1-5364D4D12FB0}" presName="node" presStyleLbl="node1" presStyleIdx="1" presStyleCnt="4">
        <dgm:presLayoutVars>
          <dgm:bulletEnabled val="1"/>
        </dgm:presLayoutVars>
      </dgm:prSet>
      <dgm:spPr/>
    </dgm:pt>
    <dgm:pt modelId="{8AFCA232-2C2F-D44E-9194-4397FED28538}" type="pres">
      <dgm:prSet presAssocID="{2F36A6B9-2560-9C44-97E6-03A9E150F383}" presName="sibTrans" presStyleLbl="sibTrans2D1" presStyleIdx="1" presStyleCnt="3"/>
      <dgm:spPr/>
    </dgm:pt>
    <dgm:pt modelId="{06467C7D-70D7-D842-A881-B92B1F9FD877}" type="pres">
      <dgm:prSet presAssocID="{2F36A6B9-2560-9C44-97E6-03A9E150F383}" presName="connectorText" presStyleLbl="sibTrans2D1" presStyleIdx="1" presStyleCnt="3"/>
      <dgm:spPr/>
    </dgm:pt>
    <dgm:pt modelId="{48B99279-071B-994F-9B59-A22BBBCA524A}" type="pres">
      <dgm:prSet presAssocID="{4B4E22D2-5EEB-3840-8D7B-47628A95AEE7}" presName="node" presStyleLbl="node1" presStyleIdx="2" presStyleCnt="4">
        <dgm:presLayoutVars>
          <dgm:bulletEnabled val="1"/>
        </dgm:presLayoutVars>
      </dgm:prSet>
      <dgm:spPr/>
    </dgm:pt>
    <dgm:pt modelId="{8FE85696-575B-184F-9FF0-39E995604C62}" type="pres">
      <dgm:prSet presAssocID="{4CF26EC9-C651-DF44-A926-66E56FB01BA6}" presName="sibTrans" presStyleLbl="sibTrans2D1" presStyleIdx="2" presStyleCnt="3"/>
      <dgm:spPr/>
    </dgm:pt>
    <dgm:pt modelId="{0D0C0262-BA00-8344-83B7-FDBEF3AC8357}" type="pres">
      <dgm:prSet presAssocID="{4CF26EC9-C651-DF44-A926-66E56FB01BA6}" presName="connectorText" presStyleLbl="sibTrans2D1" presStyleIdx="2" presStyleCnt="3"/>
      <dgm:spPr/>
    </dgm:pt>
    <dgm:pt modelId="{A60732E2-B0AB-4046-B9D3-F6CAD53ECBC0}" type="pres">
      <dgm:prSet presAssocID="{029FCB8B-B989-EF4C-96CB-F7915A55F156}" presName="node" presStyleLbl="node1" presStyleIdx="3" presStyleCnt="4">
        <dgm:presLayoutVars>
          <dgm:bulletEnabled val="1"/>
        </dgm:presLayoutVars>
      </dgm:prSet>
      <dgm:spPr/>
    </dgm:pt>
  </dgm:ptLst>
  <dgm:cxnLst>
    <dgm:cxn modelId="{83FFF11D-17D6-4A42-8857-3BB19CD5CB0E}" type="presOf" srcId="{226AF079-2B85-4D44-8E1E-9CB16F3C9655}" destId="{22D479D2-D39F-8246-8C65-F2900E89E906}" srcOrd="1" destOrd="0" presId="urn:microsoft.com/office/officeart/2005/8/layout/process1"/>
    <dgm:cxn modelId="{97941044-7E12-4D49-9C3A-B0F98C0B57AB}" type="presOf" srcId="{96076C52-4DB3-FF49-BE84-41072E6D554F}" destId="{B076C0A7-E050-7D47-861A-45DE42C26B1C}" srcOrd="0" destOrd="0" presId="urn:microsoft.com/office/officeart/2005/8/layout/process1"/>
    <dgm:cxn modelId="{05730445-0B6F-A647-8123-1B71000A6778}" type="presOf" srcId="{4CF26EC9-C651-DF44-A926-66E56FB01BA6}" destId="{0D0C0262-BA00-8344-83B7-FDBEF3AC8357}" srcOrd="1" destOrd="0" presId="urn:microsoft.com/office/officeart/2005/8/layout/process1"/>
    <dgm:cxn modelId="{C6A2DE47-0719-4F4C-A831-9F6088C9D592}" type="presOf" srcId="{33242004-9597-2343-83A1-5364D4D12FB0}" destId="{98DE867D-B736-EE45-9D50-208D17B80B74}" srcOrd="0" destOrd="0" presId="urn:microsoft.com/office/officeart/2005/8/layout/process1"/>
    <dgm:cxn modelId="{515A905E-B221-2F4D-97A9-1B33B44D3164}" type="presOf" srcId="{4CF26EC9-C651-DF44-A926-66E56FB01BA6}" destId="{8FE85696-575B-184F-9FF0-39E995604C62}" srcOrd="0" destOrd="0" presId="urn:microsoft.com/office/officeart/2005/8/layout/process1"/>
    <dgm:cxn modelId="{84D4749F-B9DF-144A-B026-E93DF8904DC8}" type="presOf" srcId="{2F36A6B9-2560-9C44-97E6-03A9E150F383}" destId="{06467C7D-70D7-D842-A881-B92B1F9FD877}" srcOrd="1" destOrd="0" presId="urn:microsoft.com/office/officeart/2005/8/layout/process1"/>
    <dgm:cxn modelId="{F9E617AA-7763-AE40-91E3-795A93D387FC}" srcId="{0548A7C2-E616-C14E-B6EE-F91C1CA876F7}" destId="{33242004-9597-2343-83A1-5364D4D12FB0}" srcOrd="1" destOrd="0" parTransId="{C5B64981-DDD3-484D-AF7A-A81AEBE98C8F}" sibTransId="{2F36A6B9-2560-9C44-97E6-03A9E150F383}"/>
    <dgm:cxn modelId="{3B4584B5-8831-9F46-9F5D-EE4F749E4A59}" type="presOf" srcId="{029FCB8B-B989-EF4C-96CB-F7915A55F156}" destId="{A60732E2-B0AB-4046-B9D3-F6CAD53ECBC0}" srcOrd="0" destOrd="0" presId="urn:microsoft.com/office/officeart/2005/8/layout/process1"/>
    <dgm:cxn modelId="{9546DBCC-0427-874E-A10B-E4827D5DBF3F}" srcId="{0548A7C2-E616-C14E-B6EE-F91C1CA876F7}" destId="{029FCB8B-B989-EF4C-96CB-F7915A55F156}" srcOrd="3" destOrd="0" parTransId="{E937CCDF-7537-104C-A699-D102BEF44858}" sibTransId="{205A753C-2C58-4241-A456-7AF2505908AA}"/>
    <dgm:cxn modelId="{DDF6FBCF-4B6C-1E45-8733-737ED869B08D}" type="presOf" srcId="{2F36A6B9-2560-9C44-97E6-03A9E150F383}" destId="{8AFCA232-2C2F-D44E-9194-4397FED28538}" srcOrd="0" destOrd="0" presId="urn:microsoft.com/office/officeart/2005/8/layout/process1"/>
    <dgm:cxn modelId="{90CE2BE6-E011-134B-9980-18FBD9FA48C3}" type="presOf" srcId="{226AF079-2B85-4D44-8E1E-9CB16F3C9655}" destId="{F3DBED1D-E71E-7040-A78E-BD79AB97298E}" srcOrd="0" destOrd="0" presId="urn:microsoft.com/office/officeart/2005/8/layout/process1"/>
    <dgm:cxn modelId="{E456C0F1-333F-C245-B153-5E3801496F92}" type="presOf" srcId="{4B4E22D2-5EEB-3840-8D7B-47628A95AEE7}" destId="{48B99279-071B-994F-9B59-A22BBBCA524A}" srcOrd="0" destOrd="0" presId="urn:microsoft.com/office/officeart/2005/8/layout/process1"/>
    <dgm:cxn modelId="{E2E918F3-A497-354F-B396-0E6B55E57EB9}" srcId="{0548A7C2-E616-C14E-B6EE-F91C1CA876F7}" destId="{4B4E22D2-5EEB-3840-8D7B-47628A95AEE7}" srcOrd="2" destOrd="0" parTransId="{D70F8C38-ABEA-864D-9E7E-06259AA14183}" sibTransId="{4CF26EC9-C651-DF44-A926-66E56FB01BA6}"/>
    <dgm:cxn modelId="{573A36F6-C5F4-E347-8FA5-37A2134CDEE7}" type="presOf" srcId="{0548A7C2-E616-C14E-B6EE-F91C1CA876F7}" destId="{7F11CF48-D72D-F348-BD10-4E4BE2388B72}" srcOrd="0" destOrd="0" presId="urn:microsoft.com/office/officeart/2005/8/layout/process1"/>
    <dgm:cxn modelId="{39427BF9-1458-7C41-8758-BC219AE1B636}" srcId="{0548A7C2-E616-C14E-B6EE-F91C1CA876F7}" destId="{96076C52-4DB3-FF49-BE84-41072E6D554F}" srcOrd="0" destOrd="0" parTransId="{69A49069-80A9-E949-97C5-2B6D40038EA0}" sibTransId="{226AF079-2B85-4D44-8E1E-9CB16F3C9655}"/>
    <dgm:cxn modelId="{1D105450-59DF-B34B-8098-33B57DACAF2A}" type="presParOf" srcId="{7F11CF48-D72D-F348-BD10-4E4BE2388B72}" destId="{B076C0A7-E050-7D47-861A-45DE42C26B1C}" srcOrd="0" destOrd="0" presId="urn:microsoft.com/office/officeart/2005/8/layout/process1"/>
    <dgm:cxn modelId="{FD3FE1AB-ADDD-4A4A-8B23-7563E8FFE769}" type="presParOf" srcId="{7F11CF48-D72D-F348-BD10-4E4BE2388B72}" destId="{F3DBED1D-E71E-7040-A78E-BD79AB97298E}" srcOrd="1" destOrd="0" presId="urn:microsoft.com/office/officeart/2005/8/layout/process1"/>
    <dgm:cxn modelId="{3D054224-481C-AF49-A217-54979AF7156F}" type="presParOf" srcId="{F3DBED1D-E71E-7040-A78E-BD79AB97298E}" destId="{22D479D2-D39F-8246-8C65-F2900E89E906}" srcOrd="0" destOrd="0" presId="urn:microsoft.com/office/officeart/2005/8/layout/process1"/>
    <dgm:cxn modelId="{63E31DE3-1D9E-F74B-9535-4CBCFC8C5455}" type="presParOf" srcId="{7F11CF48-D72D-F348-BD10-4E4BE2388B72}" destId="{98DE867D-B736-EE45-9D50-208D17B80B74}" srcOrd="2" destOrd="0" presId="urn:microsoft.com/office/officeart/2005/8/layout/process1"/>
    <dgm:cxn modelId="{333596DA-AD9A-B847-85ED-303A3004EC39}" type="presParOf" srcId="{7F11CF48-D72D-F348-BD10-4E4BE2388B72}" destId="{8AFCA232-2C2F-D44E-9194-4397FED28538}" srcOrd="3" destOrd="0" presId="urn:microsoft.com/office/officeart/2005/8/layout/process1"/>
    <dgm:cxn modelId="{F6F37620-7705-9548-80A7-5AC69F3AD72A}" type="presParOf" srcId="{8AFCA232-2C2F-D44E-9194-4397FED28538}" destId="{06467C7D-70D7-D842-A881-B92B1F9FD877}" srcOrd="0" destOrd="0" presId="urn:microsoft.com/office/officeart/2005/8/layout/process1"/>
    <dgm:cxn modelId="{287D4732-1D04-8C49-A8B1-AA9EADAF8CA7}" type="presParOf" srcId="{7F11CF48-D72D-F348-BD10-4E4BE2388B72}" destId="{48B99279-071B-994F-9B59-A22BBBCA524A}" srcOrd="4" destOrd="0" presId="urn:microsoft.com/office/officeart/2005/8/layout/process1"/>
    <dgm:cxn modelId="{626F925E-AD02-5447-B22A-1E9781953818}" type="presParOf" srcId="{7F11CF48-D72D-F348-BD10-4E4BE2388B72}" destId="{8FE85696-575B-184F-9FF0-39E995604C62}" srcOrd="5" destOrd="0" presId="urn:microsoft.com/office/officeart/2005/8/layout/process1"/>
    <dgm:cxn modelId="{EBB88B5F-46D1-D14A-AC3A-01EA6EB63B21}" type="presParOf" srcId="{8FE85696-575B-184F-9FF0-39E995604C62}" destId="{0D0C0262-BA00-8344-83B7-FDBEF3AC8357}" srcOrd="0" destOrd="0" presId="urn:microsoft.com/office/officeart/2005/8/layout/process1"/>
    <dgm:cxn modelId="{BD18EDAB-8BF6-DE40-ACBC-5CADF6A66207}" type="presParOf" srcId="{7F11CF48-D72D-F348-BD10-4E4BE2388B72}" destId="{A60732E2-B0AB-4046-B9D3-F6CAD53ECBC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0A7-E050-7D47-861A-45DE42C26B1C}">
      <dsp:nvSpPr>
        <dsp:cNvPr id="0" name=""/>
        <dsp:cNvSpPr/>
      </dsp:nvSpPr>
      <dsp:spPr>
        <a:xfrm>
          <a:off x="465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New Atten" pitchFamily="2" charset="77"/>
            </a:rPr>
            <a:t>Item Description</a:t>
          </a:r>
        </a:p>
      </dsp:txBody>
      <dsp:txXfrm>
        <a:off x="40435" y="2134327"/>
        <a:ext cx="1964391" cy="1150011"/>
      </dsp:txXfrm>
    </dsp:sp>
    <dsp:sp modelId="{F3DBED1D-E71E-7040-A78E-BD79AB97298E}">
      <dsp:nvSpPr>
        <dsp:cNvPr id="0" name=""/>
        <dsp:cNvSpPr/>
      </dsp:nvSpPr>
      <dsp:spPr>
        <a:xfrm>
          <a:off x="2244201" y="2456875"/>
          <a:ext cx="431621" cy="504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44201" y="2557858"/>
        <a:ext cx="302135" cy="302949"/>
      </dsp:txXfrm>
    </dsp:sp>
    <dsp:sp modelId="{98DE867D-B736-EE45-9D50-208D17B80B74}">
      <dsp:nvSpPr>
        <dsp:cNvPr id="0" name=""/>
        <dsp:cNvSpPr/>
      </dsp:nvSpPr>
      <dsp:spPr>
        <a:xfrm>
          <a:off x="285498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New Atten" pitchFamily="2" charset="77"/>
            </a:rPr>
            <a:t>Item Description</a:t>
          </a:r>
          <a:endParaRPr lang="en-US" sz="2400" kern="1200" baseline="0" dirty="0"/>
        </a:p>
      </dsp:txBody>
      <dsp:txXfrm>
        <a:off x="2890765" y="2134327"/>
        <a:ext cx="1964391" cy="1150011"/>
      </dsp:txXfrm>
    </dsp:sp>
    <dsp:sp modelId="{8AFCA232-2C2F-D44E-9194-4397FED28538}">
      <dsp:nvSpPr>
        <dsp:cNvPr id="0" name=""/>
        <dsp:cNvSpPr/>
      </dsp:nvSpPr>
      <dsp:spPr>
        <a:xfrm>
          <a:off x="5094531" y="2456875"/>
          <a:ext cx="431621" cy="504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94531" y="2557858"/>
        <a:ext cx="302135" cy="302949"/>
      </dsp:txXfrm>
    </dsp:sp>
    <dsp:sp modelId="{48B99279-071B-994F-9B59-A22BBBCA524A}">
      <dsp:nvSpPr>
        <dsp:cNvPr id="0" name=""/>
        <dsp:cNvSpPr/>
      </dsp:nvSpPr>
      <dsp:spPr>
        <a:xfrm>
          <a:off x="570531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New Atten" pitchFamily="2" charset="77"/>
            </a:rPr>
            <a:t>Item Description</a:t>
          </a:r>
          <a:endParaRPr lang="en-US" sz="2400" kern="1200" baseline="0" dirty="0"/>
        </a:p>
      </dsp:txBody>
      <dsp:txXfrm>
        <a:off x="5741095" y="2134327"/>
        <a:ext cx="1964391" cy="1150011"/>
      </dsp:txXfrm>
    </dsp:sp>
    <dsp:sp modelId="{8FE85696-575B-184F-9FF0-39E995604C62}">
      <dsp:nvSpPr>
        <dsp:cNvPr id="0" name=""/>
        <dsp:cNvSpPr/>
      </dsp:nvSpPr>
      <dsp:spPr>
        <a:xfrm>
          <a:off x="7944861" y="2456875"/>
          <a:ext cx="431621" cy="504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44861" y="2557858"/>
        <a:ext cx="302135" cy="302949"/>
      </dsp:txXfrm>
    </dsp:sp>
    <dsp:sp modelId="{A60732E2-B0AB-4046-B9D3-F6CAD53ECBC0}">
      <dsp:nvSpPr>
        <dsp:cNvPr id="0" name=""/>
        <dsp:cNvSpPr/>
      </dsp:nvSpPr>
      <dsp:spPr>
        <a:xfrm>
          <a:off x="855564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New Atten" pitchFamily="2" charset="77"/>
            </a:rPr>
            <a:t>Item Description</a:t>
          </a:r>
          <a:endParaRPr lang="en-US" sz="2400" kern="1200" baseline="0" dirty="0"/>
        </a:p>
      </dsp:txBody>
      <dsp:txXfrm>
        <a:off x="8591425" y="2134327"/>
        <a:ext cx="1964391" cy="115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0EF0-14A4-644A-A39C-F81D4E1A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FC76A-2256-5B48-AAB0-44A8FB66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8BDDB-FA00-884D-8E3D-5FD694D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9A3F1-B2DA-D843-AFF5-3E53C674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3A5E-62B8-384C-897B-84FA9290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EB87-7514-AC4B-AD59-037BF371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A58F2-F784-E042-91C8-8773593A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BCE3-C55C-8F44-B203-5D425C7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38E6-5791-D044-B5B7-38510024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ABC36-754C-6E47-8462-EC7C64EC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AF6B5-3CFB-D44C-B486-31B22AC24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51B2-3DB0-1D46-9591-3BB22226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C6AE-98AE-2E4A-974E-8BBDE924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A653-244F-414E-993F-FD964FC4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F07C-C2C9-1344-923B-764D1EE8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3593-079D-6B47-98F1-CB4CBF59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F4BC-C4ED-EE48-B751-BD871EC3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1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E38DB-AF13-794E-A097-F5C33C1D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4DBF-3B29-E443-BB94-63AC4E65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6216-6BED-7548-95C2-C2666BB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D8B5-6DBD-2E48-8E3D-05DA94E4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4FC42-4B9D-C54C-932F-AD4E7B1A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EE01-2C48-E346-8846-4311566C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F497F-A1F7-414F-8169-6781E8A1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6A48A-C5BE-E947-BE32-078E603C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512F-6A2B-8C40-AAAF-11A4792D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CAAE-ED9A-9E4C-B1E5-DC35C4018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B7B94-BBF6-5042-B2C1-B47FBD36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6237-14F4-C64C-B9A5-8A558939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7C270-DF87-2947-A15F-52B12D5F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B834A-17F4-6141-BABA-2EEEA390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CD5F-8585-3747-BFA7-B8415027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BFB4-34BF-904D-8EBB-A534AFD0F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5E108-5C84-504B-84E2-64AD50BC0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8F5E0-F31C-B347-A198-99546E443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26B64-3BFF-9242-B4AB-64EEB4F9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10987-2E1A-6D4C-B8F2-23EC8BE2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9C962-0B20-C74F-A6D5-D7302DF5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E6726-3098-A447-9E35-213F6DBA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7084-6786-0B42-A1CF-709307F7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FF429-4566-1245-AC60-0B237856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EECD0-4393-BC4E-92F2-0086129A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D21CA-8FE7-844E-851C-B0052909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1B20F-F148-DC4D-8E5C-DCCFF3C3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B2C15-CB6F-1341-825F-C1A8BC42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C72F2-A609-A84F-AB30-7F3DFD5F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5121-D39C-5342-B0E7-BADC8F8A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EE6C-E92F-8148-83F3-95967C89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B40E2-744C-0F4F-B420-FCDD8000E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2CBC-4CD1-4A47-AABE-7DE83566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421E3-D73F-714C-A3A2-62CAA30D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5CFC3-9448-614F-86D6-A8DBF443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A8C7-7F05-7E45-B1C6-03F60408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4FCBE-C8EA-654F-A592-27B016B9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B8367-D17A-D049-819F-892146282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26B38-41E0-5346-9920-25582D56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F8CF2-B337-5D4A-8E93-C9C325AC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8DA79-D4C3-D54B-AD33-05BCDC76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EAE73-4116-7142-927C-A1415FDB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4C6F9-286B-234E-A77B-E57E3026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8A2CC-3FCA-C24A-9C4E-734E93640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97F9E-EBB7-254A-9F58-E66D0025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9C524-5E06-5742-833B-98466AEB1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New Atten Medium" pitchFamily="2" charset="77"/>
          <a:ea typeface="+mj-ea"/>
          <a:cs typeface="+mj-cs"/>
        </a:defRPr>
      </a:lvl1pPr>
    </p:titleStyle>
    <p:bodyStyle>
      <a:lvl1pPr marL="228600" indent="-228600" algn="l" defTabSz="274320" rtl="0" eaLnBrk="1" latinLnBrk="0" hangingPunct="1">
        <a:lnSpc>
          <a:spcPct val="90000"/>
        </a:lnSpc>
        <a:spcBef>
          <a:spcPts val="1000"/>
        </a:spcBef>
        <a:buSzPct val="60000"/>
        <a:buFont typeface=".PingFang SC Regular"/>
        <a:buChar char="◆"/>
        <a:defRPr sz="2800" b="0" i="0" kern="1200">
          <a:solidFill>
            <a:schemeClr val="tx1"/>
          </a:solidFill>
          <a:latin typeface="New Atten Medium" pitchFamily="2" charset="77"/>
          <a:ea typeface="+mn-ea"/>
          <a:cs typeface="+mn-cs"/>
        </a:defRPr>
      </a:lvl1pPr>
      <a:lvl2pPr marL="685800" indent="-228600" algn="l" defTabSz="274320" rtl="0" eaLnBrk="1" latinLnBrk="0" hangingPunct="1">
        <a:lnSpc>
          <a:spcPct val="90000"/>
        </a:lnSpc>
        <a:spcBef>
          <a:spcPts val="500"/>
        </a:spcBef>
        <a:buSzPct val="60000"/>
        <a:buFont typeface=".PingFang SC Regular"/>
        <a:buChar char="◆"/>
        <a:defRPr sz="2400" b="0" i="0" kern="1200">
          <a:solidFill>
            <a:schemeClr val="tx1"/>
          </a:solidFill>
          <a:latin typeface="New Atten Medium" pitchFamily="2" charset="77"/>
          <a:ea typeface="+mn-ea"/>
          <a:cs typeface="+mn-cs"/>
        </a:defRPr>
      </a:lvl2pPr>
      <a:lvl3pPr marL="1143000" indent="-228600" algn="l" defTabSz="274320" rtl="0" eaLnBrk="1" latinLnBrk="0" hangingPunct="1">
        <a:lnSpc>
          <a:spcPct val="90000"/>
        </a:lnSpc>
        <a:spcBef>
          <a:spcPts val="500"/>
        </a:spcBef>
        <a:buSzPct val="60000"/>
        <a:buFont typeface=".PingFang SC Regular"/>
        <a:buChar char="◆"/>
        <a:defRPr sz="2000" b="0" i="0" kern="1200">
          <a:solidFill>
            <a:schemeClr val="tx1"/>
          </a:solidFill>
          <a:latin typeface="New Atten Medium" pitchFamily="2" charset="77"/>
          <a:ea typeface="+mn-ea"/>
          <a:cs typeface="+mn-cs"/>
        </a:defRPr>
      </a:lvl3pPr>
      <a:lvl4pPr marL="1600200" indent="-228600" algn="l" defTabSz="274320" rtl="0" eaLnBrk="1" latinLnBrk="0" hangingPunct="1">
        <a:lnSpc>
          <a:spcPct val="90000"/>
        </a:lnSpc>
        <a:spcBef>
          <a:spcPts val="500"/>
        </a:spcBef>
        <a:buSzPct val="60000"/>
        <a:buFont typeface=".PingFang SC Regular"/>
        <a:buChar char="◆"/>
        <a:defRPr sz="1800" b="0" i="0" kern="1200">
          <a:solidFill>
            <a:schemeClr val="tx1"/>
          </a:solidFill>
          <a:latin typeface="New Atten Medium" pitchFamily="2" charset="77"/>
          <a:ea typeface="+mn-ea"/>
          <a:cs typeface="+mn-cs"/>
        </a:defRPr>
      </a:lvl4pPr>
      <a:lvl5pPr marL="2057400" indent="-228600" algn="l" defTabSz="274320" rtl="0" eaLnBrk="1" latinLnBrk="0" hangingPunct="1">
        <a:lnSpc>
          <a:spcPct val="90000"/>
        </a:lnSpc>
        <a:spcBef>
          <a:spcPts val="500"/>
        </a:spcBef>
        <a:buSzPct val="60000"/>
        <a:buFont typeface=".PingFang SC Regular"/>
        <a:buChar char="◆"/>
        <a:defRPr sz="1800" b="0" i="0" kern="1200">
          <a:solidFill>
            <a:schemeClr val="tx1"/>
          </a:solidFill>
          <a:latin typeface="New Atten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14/relationships/chartEx" Target="../charts/chartEx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4BB8ED-8F89-4B41-AB77-124DA551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54" y="0"/>
            <a:ext cx="1250065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F89342-0039-EF4A-AA88-C35D21DA292C}"/>
              </a:ext>
            </a:extLst>
          </p:cNvPr>
          <p:cNvSpPr txBox="1">
            <a:spLocks/>
          </p:cNvSpPr>
          <p:nvPr/>
        </p:nvSpPr>
        <p:spPr>
          <a:xfrm>
            <a:off x="862875" y="2305069"/>
            <a:ext cx="10515600" cy="28838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dirty="0">
                <a:solidFill>
                  <a:srgbClr val="FFFFFF"/>
                </a:solidFill>
              </a:rPr>
              <a:t>MC PowerPoint </a:t>
            </a:r>
            <a:br>
              <a:rPr lang="en-US" sz="5800" dirty="0">
                <a:solidFill>
                  <a:srgbClr val="FFFFFF"/>
                </a:solidFill>
              </a:rPr>
            </a:br>
            <a:r>
              <a:rPr lang="en-US" sz="5800" dirty="0">
                <a:solidFill>
                  <a:srgbClr val="FFFFFF"/>
                </a:solidFill>
              </a:rPr>
              <a:t>Template</a:t>
            </a:r>
            <a:br>
              <a:rPr lang="en-US" sz="5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(New Atten Font)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2CA7A-701A-E249-8BBA-91350F12D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982" y="1036830"/>
            <a:ext cx="1355386" cy="9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5645C1-3B20-A140-9830-68527520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51"/>
          <a:stretch/>
        </p:blipFill>
        <p:spPr>
          <a:xfrm>
            <a:off x="7278173" y="1234440"/>
            <a:ext cx="491947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C0E0A-4AED-714A-96C2-D595F1E83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6B0F80-6739-4848-8990-65BBC769E67C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Bulleted Copy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7E8C46-BFAC-054E-B1E3-EE5ECF64C5D0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690C7C4-B290-9B48-B728-C3EFB14C98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10409-87CB-1B46-BACF-C42E9E83190B}"/>
              </a:ext>
            </a:extLst>
          </p:cNvPr>
          <p:cNvSpPr txBox="1"/>
          <p:nvPr/>
        </p:nvSpPr>
        <p:spPr>
          <a:xfrm>
            <a:off x="591541" y="1720360"/>
            <a:ext cx="6262801" cy="39395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/>
            <a:r>
              <a:rPr lang="en-US" sz="2400" b="1" dirty="0">
                <a:solidFill>
                  <a:srgbClr val="0C2340"/>
                </a:solidFill>
                <a:latin typeface="New Atten Bold" pitchFamily="2" charset="77"/>
              </a:rPr>
              <a:t>Small Headline Bold 24 pt.</a:t>
            </a:r>
          </a:p>
          <a:p>
            <a:pPr indent="274320" defTabSz="274320"/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20 pt. copy with .3 indented paragraph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fromage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duilin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irte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ille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winnteau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grommet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formit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yuletinet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veauxer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pro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stilmonte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nuelle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Rastine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Sovincea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nuy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dinton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New Atten" pitchFamily="2" charset="77"/>
              </a:rPr>
              <a:t>finis</a:t>
            </a: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.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New Atten Book" pitchFamily="2" charset="77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New Atten Book" pitchFamily="2" charset="77"/>
            </a:endParaRPr>
          </a:p>
          <a:p>
            <a:pPr defTabSz="274320"/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pPr marL="342900" indent="-342900" defTabSz="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Copy Item 20 pt. using ppt bullets </a:t>
            </a:r>
          </a:p>
          <a:p>
            <a:pPr marL="342900" indent="-342900" defTabSz="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Copy Item 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New Atten Book" pitchFamily="2" charset="77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New Atten Book" pitchFamily="2" charset="77"/>
            </a:endParaRPr>
          </a:p>
          <a:p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r>
              <a:rPr lang="en-US" sz="2000" dirty="0">
                <a:latin typeface="New Atten" pitchFamily="2" charset="77"/>
              </a:rPr>
              <a:t>• Copy with bullets set using “Option 8”</a:t>
            </a:r>
          </a:p>
          <a:p>
            <a:r>
              <a:rPr lang="en-US" sz="2000" dirty="0">
                <a:latin typeface="New Atten" pitchFamily="2" charset="77"/>
              </a:rPr>
              <a:t>• Copy with bullets using “Option 8”</a:t>
            </a:r>
          </a:p>
          <a:p>
            <a:r>
              <a:rPr lang="en-US" sz="2000" dirty="0">
                <a:latin typeface="New Atten" pitchFamily="2" charset="77"/>
              </a:rPr>
              <a:t>• Copy with bullets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067BD-74FF-5F48-978F-9B1A8FEF1398}"/>
              </a:ext>
            </a:extLst>
          </p:cNvPr>
          <p:cNvSpPr txBox="1"/>
          <p:nvPr/>
        </p:nvSpPr>
        <p:spPr>
          <a:xfrm>
            <a:off x="3811424" y="6332006"/>
            <a:ext cx="3033757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  <a:latin typeface="New Atten" pitchFamily="2" charset="77"/>
              </a:rPr>
              <a:t>Caption for photo</a:t>
            </a:r>
          </a:p>
        </p:txBody>
      </p:sp>
    </p:spTree>
    <p:extLst>
      <p:ext uri="{BB962C8B-B14F-4D97-AF65-F5344CB8AC3E}">
        <p14:creationId xmlns:p14="http://schemas.microsoft.com/office/powerpoint/2010/main" val="137977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4CDA8-B316-7847-B16C-40D0976421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4AF63-FBA3-0C49-AFD0-CC70AC17A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BD118A-9DCD-DC43-8480-F6E3EF31F2CD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10363200" cy="3886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dirty="0">
                <a:solidFill>
                  <a:schemeClr val="bg1"/>
                </a:solidFill>
              </a:rPr>
              <a:t>Section Page </a:t>
            </a:r>
          </a:p>
        </p:txBody>
      </p:sp>
    </p:spTree>
    <p:extLst>
      <p:ext uri="{BB962C8B-B14F-4D97-AF65-F5344CB8AC3E}">
        <p14:creationId xmlns:p14="http://schemas.microsoft.com/office/powerpoint/2010/main" val="195615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10A2E-B2D5-2A4A-915F-DF30092F56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245C1-5419-7841-9DE7-0EBADE101178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Copy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DFAD6-6F46-2F49-B5E4-A0A27CEE3F68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40F08C-BE0E-4C40-A8AB-5A5366820A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72B8E-5DA4-9145-954E-C2262B3B1EFF}"/>
              </a:ext>
            </a:extLst>
          </p:cNvPr>
          <p:cNvSpPr txBox="1"/>
          <p:nvPr/>
        </p:nvSpPr>
        <p:spPr>
          <a:xfrm>
            <a:off x="591542" y="2375503"/>
            <a:ext cx="6979690" cy="4340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LEAD IN IF NEEDED – 24 pt. Regular weight copy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irte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grommet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crungling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monte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drimm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grillet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froppil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runeer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homurinal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balotnetip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4320">
              <a:lnSpc>
                <a:spcPct val="107000"/>
              </a:lnSpc>
            </a:pP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Sommential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dernit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minter line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homerinal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baloptnet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writevi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yaill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quin. Lumion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allents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ilner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primimert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grimmilie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heavenli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0C2340"/>
              </a:solidFill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D77BC-6C50-2846-861B-F4EC90AC2641}"/>
              </a:ext>
            </a:extLst>
          </p:cNvPr>
          <p:cNvSpPr txBox="1"/>
          <p:nvPr/>
        </p:nvSpPr>
        <p:spPr>
          <a:xfrm>
            <a:off x="591542" y="1720360"/>
            <a:ext cx="11711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New Atten Bold" pitchFamily="2" charset="77"/>
              </a:rPr>
              <a:t>MAIN HEADLINE BOLD 28 pt.</a:t>
            </a:r>
          </a:p>
        </p:txBody>
      </p:sp>
      <p:pic>
        <p:nvPicPr>
          <p:cNvPr id="8" name="Picture 7" descr="A clock tower with a gold dome&#10;&#10;Description automatically generated with low confidence">
            <a:extLst>
              <a:ext uri="{FF2B5EF4-FFF2-40B4-BE49-F238E27FC236}">
                <a16:creationId xmlns:a16="http://schemas.microsoft.com/office/drawing/2014/main" id="{2E9DC0EA-53A8-1E46-AE80-4E982A90B3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942"/>
                    </a14:imgEffect>
                    <a14:imgEffect>
                      <a14:saturation sat="115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910" y="1720360"/>
            <a:ext cx="3332723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2">
            <a:extLst>
              <a:ext uri="{FF2B5EF4-FFF2-40B4-BE49-F238E27FC236}">
                <a16:creationId xmlns:a16="http://schemas.microsoft.com/office/drawing/2014/main" id="{87828B82-2917-4C4E-B12F-98CCE155F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662188"/>
              </p:ext>
            </p:extLst>
          </p:nvPr>
        </p:nvGraphicFramePr>
        <p:xfrm>
          <a:off x="1156224" y="2092039"/>
          <a:ext cx="9612843" cy="371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67">
                  <a:extLst>
                    <a:ext uri="{9D8B030D-6E8A-4147-A177-3AD203B41FA5}">
                      <a16:colId xmlns:a16="http://schemas.microsoft.com/office/drawing/2014/main" val="3224775363"/>
                    </a:ext>
                  </a:extLst>
                </a:gridCol>
                <a:gridCol w="225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868">
                  <a:extLst>
                    <a:ext uri="{9D8B030D-6E8A-4147-A177-3AD203B41FA5}">
                      <a16:colId xmlns:a16="http://schemas.microsoft.com/office/drawing/2014/main" val="1433436919"/>
                    </a:ext>
                  </a:extLst>
                </a:gridCol>
              </a:tblGrid>
              <a:tr h="794643"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solidFill>
                            <a:schemeClr val="bg1"/>
                          </a:solidFill>
                          <a:latin typeface="New Atten Bold" pitchFamily="2" charset="77"/>
                        </a:rPr>
                        <a:t>TABLE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i="0" dirty="0">
                          <a:latin typeface="New Atten Medium" pitchFamily="2" charset="77"/>
                        </a:rPr>
                        <a:t>YTD 22 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i="0" dirty="0">
                          <a:latin typeface="New Atten Medium" pitchFamily="2" charset="77"/>
                        </a:rPr>
                        <a:t>YTD 23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i="0" dirty="0">
                          <a:latin typeface="New Atten Medium" pitchFamily="2" charset="77"/>
                        </a:rPr>
                        <a:t>YOY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44866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Subject #1</a:t>
                      </a:r>
                    </a:p>
                  </a:txBody>
                  <a:tcPr marL="137160" marR="80832" marT="91440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25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50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25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7609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Subject #2</a:t>
                      </a:r>
                    </a:p>
                  </a:txBody>
                  <a:tcPr marL="137160" marR="80832" marT="91440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10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15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5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48739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Subject #3</a:t>
                      </a:r>
                    </a:p>
                  </a:txBody>
                  <a:tcPr marL="137160" marR="80832" marT="91440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20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25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85143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Subject #4</a:t>
                      </a:r>
                    </a:p>
                  </a:txBody>
                  <a:tcPr marL="137160" marR="80832" marT="91440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50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60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10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4916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3009E6-2413-B54C-8DAA-724CB47BF5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C4B146-628B-3243-BEE2-B0F9BD8DD77C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500" dirty="0">
                <a:solidFill>
                  <a:schemeClr val="bg1"/>
                </a:solidFill>
                <a:latin typeface="New Atten Medium" pitchFamily="2" charset="77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able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8D80A8-BD3E-5F4E-97E0-03A67C1A0FE1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B4ED651-8569-E54C-9C85-1B0802E80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3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4C4C1385-E14F-5A44-836E-D3F0E5942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44108"/>
              </p:ext>
            </p:extLst>
          </p:nvPr>
        </p:nvGraphicFramePr>
        <p:xfrm>
          <a:off x="546666" y="1658378"/>
          <a:ext cx="11098668" cy="476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24">
                  <a:extLst>
                    <a:ext uri="{9D8B030D-6E8A-4147-A177-3AD203B41FA5}">
                      <a16:colId xmlns:a16="http://schemas.microsoft.com/office/drawing/2014/main" val="3066541687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3126928651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2556669333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2250198266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445770908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2905355840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987805901"/>
                    </a:ext>
                  </a:extLst>
                </a:gridCol>
              </a:tblGrid>
              <a:tr h="612981">
                <a:tc>
                  <a:txBody>
                    <a:bodyPr/>
                    <a:lstStyle/>
                    <a:p>
                      <a:endParaRPr lang="en-US" sz="1700" b="0" i="0" dirty="0"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New Atten Medium" pitchFamily="2" charset="77"/>
                        </a:rPr>
                        <a:t>1/01/2018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New Atten Medium" pitchFamily="2" charset="77"/>
                        </a:rPr>
                        <a:t>1/01/2019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dirty="0">
                          <a:latin typeface="New Atten Medium" pitchFamily="2" charset="77"/>
                        </a:rPr>
                        <a:t>1/01/2020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New Atten Medium" pitchFamily="2" charset="77"/>
                        </a:rPr>
                        <a:t>1/01/2021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New Atten Medium" pitchFamily="2" charset="77"/>
                        </a:rPr>
                        <a:t>1/01/2022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dirty="0">
                          <a:latin typeface="New Atten Medium" pitchFamily="2" charset="77"/>
                        </a:rPr>
                        <a:t>1/01/2023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10561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Item #1</a:t>
                      </a:r>
                    </a:p>
                  </a:txBody>
                  <a:tcPr marL="137160" anchor="ctr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54483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Item #2</a:t>
                      </a:r>
                    </a:p>
                  </a:txBody>
                  <a:tcPr marL="137160" anchor="ctr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50209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Item #3</a:t>
                      </a:r>
                    </a:p>
                  </a:txBody>
                  <a:tcPr marL="137160" anchor="ctr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05898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Item #4</a:t>
                      </a:r>
                    </a:p>
                  </a:txBody>
                  <a:tcPr marL="137160" anchor="ctr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71857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C2340"/>
                          </a:solidFill>
                          <a:latin typeface="New Atten Medium" pitchFamily="2" charset="77"/>
                        </a:rPr>
                        <a:t>Item #5</a:t>
                      </a:r>
                    </a:p>
                  </a:txBody>
                  <a:tcPr marL="137160" anchor="ctr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New Atten Medium" pitchFamily="2" charset="77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43062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ew Atten Medium" pitchFamily="2" charset="77"/>
                        </a:rPr>
                        <a:t>TOTAL</a:t>
                      </a:r>
                    </a:p>
                  </a:txBody>
                  <a:tcPr marL="137160" anchor="ctr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New Atten Medium" pitchFamily="2" charset="77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New Atten Medium" pitchFamily="2" charset="77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New Atten Medium" pitchFamily="2" charset="77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New Atten Medium" pitchFamily="2" charset="77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New Atten Medium" pitchFamily="2" charset="77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New Atten Medium" pitchFamily="2" charset="77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New Atten Medium" pitchFamily="2" charset="77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644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BDE39A-BDDF-394F-B675-50C0D41DE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987AD8-3F7E-7F4F-B07E-7E3D086244EF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500" dirty="0">
                <a:solidFill>
                  <a:schemeClr val="bg1"/>
                </a:solidFill>
                <a:latin typeface="New Atten Medium" pitchFamily="2" charset="77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able with </a:t>
            </a:r>
            <a:r>
              <a:rPr lang="en-US" sz="4800" spc="-500" dirty="0">
                <a:solidFill>
                  <a:schemeClr val="bg1"/>
                </a:solidFill>
                <a:latin typeface="New Atten Medium" pitchFamily="2" charset="77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otals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4C503D-2CDF-754A-AB53-9578F5518CCD}"/>
              </a:ext>
            </a:extLst>
          </p:cNvPr>
          <p:cNvCxnSpPr>
            <a:cxnSpLocks/>
          </p:cNvCxnSpPr>
          <p:nvPr/>
        </p:nvCxnSpPr>
        <p:spPr>
          <a:xfrm>
            <a:off x="591542" y="1093643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987A5D4-1E3F-E149-86CF-228C536D0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9B913-C548-6F44-B817-213C6ED5B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13462A-0377-0F49-A059-ED76B7269E49}"/>
              </a:ext>
            </a:extLst>
          </p:cNvPr>
          <p:cNvSpPr txBox="1">
            <a:spLocks/>
          </p:cNvSpPr>
          <p:nvPr/>
        </p:nvSpPr>
        <p:spPr>
          <a:xfrm>
            <a:off x="1190929" y="932890"/>
            <a:ext cx="4143071" cy="249610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PSFournier Std Light" panose="02060303060000020004" pitchFamily="18" charset="0"/>
              </a:rPr>
              <a:t>MC is about the joyful pursuit of Christ in every field of study, a university where people are lifted higher to reach their </a:t>
            </a:r>
            <a:b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PSFournier Std Light" panose="02060303060000020004" pitchFamily="18" charset="0"/>
              </a:rPr>
            </a:b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PSFournier Std Light" panose="02060303060000020004" pitchFamily="18" charset="0"/>
              </a:rPr>
              <a:t>God-given potential.</a:t>
            </a:r>
          </a:p>
        </p:txBody>
      </p:sp>
    </p:spTree>
    <p:extLst>
      <p:ext uri="{BB962C8B-B14F-4D97-AF65-F5344CB8AC3E}">
        <p14:creationId xmlns:p14="http://schemas.microsoft.com/office/powerpoint/2010/main" val="398088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02AF7-0E17-A04C-A73B-D97C14C40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EEAB9-807B-D949-87BA-FC62A7233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3EC9EB-B1CC-824A-8B47-BD1F146922DB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10363200" cy="3886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dirty="0">
                <a:solidFill>
                  <a:schemeClr val="bg1"/>
                </a:solidFill>
              </a:rPr>
              <a:t>Section Page </a:t>
            </a:r>
          </a:p>
        </p:txBody>
      </p:sp>
    </p:spTree>
    <p:extLst>
      <p:ext uri="{BB962C8B-B14F-4D97-AF65-F5344CB8AC3E}">
        <p14:creationId xmlns:p14="http://schemas.microsoft.com/office/powerpoint/2010/main" val="336379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E1E67-9535-CF45-8D28-2F6C6EB7C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2C76A4-C9A3-3342-8665-A5677576240D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Photo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693A67-B596-7D40-9A73-AE2B330A0382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803280-2C5E-C14C-AE62-3B989A3C35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EF8CA-D7FF-EE4B-BEDD-F00627A6EAD1}"/>
              </a:ext>
            </a:extLst>
          </p:cNvPr>
          <p:cNvSpPr txBox="1"/>
          <p:nvPr/>
        </p:nvSpPr>
        <p:spPr>
          <a:xfrm>
            <a:off x="705164" y="1720360"/>
            <a:ext cx="10757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274320"/>
            <a:r>
              <a:rPr lang="en-US" sz="2800" b="1" dirty="0">
                <a:solidFill>
                  <a:srgbClr val="0C2340"/>
                </a:solidFill>
                <a:latin typeface="New Atten Bold" pitchFamily="2" charset="77"/>
              </a:rPr>
              <a:t>HEADLINE BOLD 28 pt.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07934-A049-2143-89B4-D83244962D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64" y="2375503"/>
            <a:ext cx="5134140" cy="370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65001B-861B-8F48-96B9-CE4DD9237D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12" y="2377708"/>
            <a:ext cx="5138871" cy="3711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53CDAA-0BA0-3941-BAB1-E7B16B8D8BC3}"/>
              </a:ext>
            </a:extLst>
          </p:cNvPr>
          <p:cNvSpPr txBox="1"/>
          <p:nvPr/>
        </p:nvSpPr>
        <p:spPr>
          <a:xfrm>
            <a:off x="705164" y="6176810"/>
            <a:ext cx="51341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latin typeface="New Atten" pitchFamily="2" charset="77"/>
              </a:rPr>
              <a:t>Caption for photograph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16A08-E1FA-4946-AD4D-AF99923CEBE4}"/>
              </a:ext>
            </a:extLst>
          </p:cNvPr>
          <p:cNvSpPr txBox="1"/>
          <p:nvPr/>
        </p:nvSpPr>
        <p:spPr>
          <a:xfrm>
            <a:off x="6309212" y="6176810"/>
            <a:ext cx="51341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latin typeface="New Atten" pitchFamily="2" charset="77"/>
              </a:rPr>
              <a:t>Caption for photograph</a:t>
            </a:r>
          </a:p>
        </p:txBody>
      </p:sp>
    </p:spTree>
    <p:extLst>
      <p:ext uri="{BB962C8B-B14F-4D97-AF65-F5344CB8AC3E}">
        <p14:creationId xmlns:p14="http://schemas.microsoft.com/office/powerpoint/2010/main" val="3827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0AB16-200F-A946-B3AE-3A968DC43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371" y="2092037"/>
            <a:ext cx="3191257" cy="3705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167D63-B834-6C4B-8414-48A636D451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21E0F1-19FC-6144-AA08-B00D656CA16B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Photo Montage Page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CBAC13-3F02-634A-A3B3-21520DF22DE6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FA732E1-E931-D143-9FFD-C2C966A5B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199D6-885B-8447-A543-448DF479B1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" y="2092037"/>
            <a:ext cx="3509009" cy="3705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E7416-080D-8948-9975-0BE239F44B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0886" y="2092039"/>
            <a:ext cx="3538728" cy="37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B93D0-7706-CB4A-B4F6-19789A4E1F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09E7BC-716A-D14D-B7FF-508FA907F9C5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Highlighted Copy Blocks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5E2027-A584-0B44-A882-9F09AB974D33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9D8A913-4911-3D44-B084-745068BD87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3FC306-A44B-B949-AEB6-EBED2BA7AE3A}"/>
              </a:ext>
            </a:extLst>
          </p:cNvPr>
          <p:cNvSpPr/>
          <p:nvPr/>
        </p:nvSpPr>
        <p:spPr>
          <a:xfrm>
            <a:off x="1064865" y="3075234"/>
            <a:ext cx="8984826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QUILLE WRITTIN FRONTE grommet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firnment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heavinit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Rungling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antillinep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tinte-ontrek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quinin otter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Crinillin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antillinepi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dune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haute.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50000"/>
              <a:buFont typeface=".PingFang SC Regular"/>
              <a:buChar char="◆"/>
            </a:pP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Diamond bullets at 50% size of text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treme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greatid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lintell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50000"/>
              <a:buFont typeface=".PingFang SC Regular"/>
              <a:buChar char="◆"/>
            </a:pP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Cronillina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antillinepi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dune port haute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retronening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wontin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amility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wonderi</a:t>
            </a:r>
            <a:r>
              <a:rPr lang="en-US" dirty="0">
                <a:effectLst/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583429-DFAD-FA43-A328-A0CB6466E491}"/>
              </a:ext>
            </a:extLst>
          </p:cNvPr>
          <p:cNvSpPr/>
          <p:nvPr/>
        </p:nvSpPr>
        <p:spPr>
          <a:xfrm>
            <a:off x="586534" y="2918897"/>
            <a:ext cx="558809" cy="558809"/>
          </a:xfrm>
          <a:prstGeom prst="ellips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ew Atten ExtraBold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C1FE3-E0CB-9344-9B16-714FC9DA503E}"/>
              </a:ext>
            </a:extLst>
          </p:cNvPr>
          <p:cNvSpPr txBox="1"/>
          <p:nvPr/>
        </p:nvSpPr>
        <p:spPr>
          <a:xfrm>
            <a:off x="1142622" y="2235865"/>
            <a:ext cx="890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duex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winteril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provent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brontunt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frommin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greaux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veaux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stilmonte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nuvelle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Mastine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Provincea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nuy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dinton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, writ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yuill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ninte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montrek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une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0C2340"/>
              </a:solidFill>
              <a:latin typeface="New Atten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D7595-98FA-AD46-B1DF-4F5E48F82CC0}"/>
              </a:ext>
            </a:extLst>
          </p:cNvPr>
          <p:cNvSpPr txBox="1"/>
          <p:nvPr/>
        </p:nvSpPr>
        <p:spPr>
          <a:xfrm>
            <a:off x="480390" y="1644074"/>
            <a:ext cx="1171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C2340"/>
                </a:solidFill>
                <a:latin typeface="New Atten Bold" pitchFamily="2" charset="77"/>
              </a:rPr>
              <a:t>MAIN HEADLINE BOLD 32 pt.</a:t>
            </a:r>
          </a:p>
        </p:txBody>
      </p:sp>
    </p:spTree>
    <p:extLst>
      <p:ext uri="{BB962C8B-B14F-4D97-AF65-F5344CB8AC3E}">
        <p14:creationId xmlns:p14="http://schemas.microsoft.com/office/powerpoint/2010/main" val="200152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AE4726-498F-1A44-8D4E-188897AF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223"/>
            <a:ext cx="610210" cy="3818535"/>
          </a:xfrm>
        </p:spPr>
        <p:txBody>
          <a:bodyPr lIns="0" tIns="0" rIns="0" bIns="0" anchor="t">
            <a:noAutofit/>
          </a:bodyPr>
          <a:lstStyle/>
          <a:p>
            <a:pPr algn="r">
              <a:lnSpc>
                <a:spcPts val="6000"/>
              </a:lnSpc>
              <a:tabLst>
                <a:tab pos="640080" algn="l"/>
                <a:tab pos="914400" algn="l"/>
              </a:tabLst>
            </a:pPr>
            <a:r>
              <a:rPr lang="en-US" sz="4000" dirty="0">
                <a:latin typeface="New Atten Medium" pitchFamily="2" charset="77"/>
              </a:rPr>
              <a:t>01</a:t>
            </a:r>
            <a:r>
              <a:rPr lang="en-US" sz="4000" dirty="0">
                <a:solidFill>
                  <a:schemeClr val="accent1"/>
                </a:solidFill>
                <a:latin typeface="New Atten Medium" pitchFamily="2" charset="77"/>
              </a:rPr>
              <a:t>02</a:t>
            </a:r>
            <a:r>
              <a:rPr lang="en-US" sz="4000" dirty="0">
                <a:latin typeface="New Atten Medium" pitchFamily="2" charset="77"/>
              </a:rPr>
              <a:t>03</a:t>
            </a:r>
            <a:br>
              <a:rPr lang="en-US" sz="4000" dirty="0">
                <a:latin typeface="New Atten Medium" pitchFamily="2" charset="77"/>
              </a:rPr>
            </a:br>
            <a:r>
              <a:rPr lang="en-US" sz="4000" dirty="0">
                <a:solidFill>
                  <a:schemeClr val="accent1"/>
                </a:solidFill>
                <a:latin typeface="New Atten Medium" pitchFamily="2" charset="77"/>
              </a:rPr>
              <a:t>04</a:t>
            </a:r>
            <a:br>
              <a:rPr lang="en-US" sz="4000" dirty="0">
                <a:solidFill>
                  <a:schemeClr val="accent1"/>
                </a:solidFill>
                <a:latin typeface="New Atten Medium" pitchFamily="2" charset="77"/>
              </a:rPr>
            </a:br>
            <a:r>
              <a:rPr lang="en-US" sz="4000" dirty="0">
                <a:solidFill>
                  <a:schemeClr val="accent1"/>
                </a:solidFill>
                <a:latin typeface="New Atten Medium" pitchFamily="2" charset="77"/>
              </a:rPr>
              <a:t>05</a:t>
            </a:r>
            <a:r>
              <a:rPr lang="en-US" sz="4000" dirty="0">
                <a:latin typeface="New Atten Medium" pitchFamily="2" charset="77"/>
              </a:rPr>
              <a:t> 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8B3FF-988E-4143-95B4-F237ACBD8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29" y="519382"/>
            <a:ext cx="1355386" cy="9506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05B942-04E2-094A-B204-74F5378B6412}"/>
              </a:ext>
            </a:extLst>
          </p:cNvPr>
          <p:cNvCxnSpPr>
            <a:cxnSpLocks/>
          </p:cNvCxnSpPr>
          <p:nvPr/>
        </p:nvCxnSpPr>
        <p:spPr>
          <a:xfrm>
            <a:off x="1509978" y="2479852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6244DBB8-EBDA-1347-ABFE-6A5BF6C1596C}"/>
              </a:ext>
            </a:extLst>
          </p:cNvPr>
          <p:cNvSpPr txBox="1">
            <a:spLocks/>
          </p:cNvSpPr>
          <p:nvPr/>
        </p:nvSpPr>
        <p:spPr>
          <a:xfrm>
            <a:off x="838200" y="1673968"/>
            <a:ext cx="10515600" cy="4840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40080" algn="l"/>
                <a:tab pos="914400" algn="l"/>
              </a:tabLst>
            </a:pPr>
            <a:r>
              <a:rPr lang="en-US" sz="4000" dirty="0">
                <a:latin typeface="New Atten Medium" pitchFamily="2" charset="77"/>
              </a:rPr>
              <a:t>Contents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2A19F1-9C67-F543-8347-0A19FEDDBCF6}"/>
              </a:ext>
            </a:extLst>
          </p:cNvPr>
          <p:cNvCxnSpPr>
            <a:cxnSpLocks/>
          </p:cNvCxnSpPr>
          <p:nvPr/>
        </p:nvCxnSpPr>
        <p:spPr>
          <a:xfrm>
            <a:off x="1509978" y="325404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DD42C2-7FB9-0F4F-BF06-97C4F87B5A13}"/>
              </a:ext>
            </a:extLst>
          </p:cNvPr>
          <p:cNvCxnSpPr>
            <a:cxnSpLocks/>
          </p:cNvCxnSpPr>
          <p:nvPr/>
        </p:nvCxnSpPr>
        <p:spPr>
          <a:xfrm>
            <a:off x="1509978" y="3997769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66FBA8-38F1-7A43-91CD-395098317964}"/>
              </a:ext>
            </a:extLst>
          </p:cNvPr>
          <p:cNvCxnSpPr>
            <a:cxnSpLocks/>
          </p:cNvCxnSpPr>
          <p:nvPr/>
        </p:nvCxnSpPr>
        <p:spPr>
          <a:xfrm>
            <a:off x="1509978" y="4793907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432F5F-A4B0-CE43-8480-CAAF449FEDE3}"/>
              </a:ext>
            </a:extLst>
          </p:cNvPr>
          <p:cNvCxnSpPr>
            <a:cxnSpLocks/>
          </p:cNvCxnSpPr>
          <p:nvPr/>
        </p:nvCxnSpPr>
        <p:spPr>
          <a:xfrm>
            <a:off x="1509978" y="554615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655848-B77D-A540-829C-A553B8C39D01}"/>
              </a:ext>
            </a:extLst>
          </p:cNvPr>
          <p:cNvSpPr txBox="1"/>
          <p:nvPr/>
        </p:nvSpPr>
        <p:spPr>
          <a:xfrm>
            <a:off x="1850742" y="2556724"/>
            <a:ext cx="369417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r>
              <a:rPr lang="en-US" sz="2000" dirty="0">
                <a:solidFill>
                  <a:schemeClr val="accent4"/>
                </a:solidFill>
                <a:latin typeface="New Atten" pitchFamily="2" charset="77"/>
              </a:rPr>
              <a:t>20 pt. space</a:t>
            </a: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2000" b="1" dirty="0">
              <a:latin typeface="New Atten" pitchFamily="2" charset="77"/>
            </a:endParaRP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2000" dirty="0">
              <a:latin typeface="New Atten" pitchFamily="2" charset="77"/>
            </a:endParaRP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2000" dirty="0">
              <a:latin typeface="New Atten" pitchFamily="2" charset="77"/>
            </a:endParaRP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1400" dirty="0">
              <a:latin typeface="New Atten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EFB1ED-478C-1A47-9317-D9A96A91D007}"/>
              </a:ext>
            </a:extLst>
          </p:cNvPr>
          <p:cNvSpPr txBox="1">
            <a:spLocks/>
          </p:cNvSpPr>
          <p:nvPr/>
        </p:nvSpPr>
        <p:spPr>
          <a:xfrm>
            <a:off x="5789371" y="2378367"/>
            <a:ext cx="610210" cy="38185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000"/>
              </a:lnSpc>
              <a:tabLst>
                <a:tab pos="640080" algn="l"/>
                <a:tab pos="914400" algn="l"/>
              </a:tabLst>
            </a:pPr>
            <a:r>
              <a:rPr lang="en-US" sz="4000" dirty="0">
                <a:latin typeface="New Atten Medium" pitchFamily="2" charset="77"/>
              </a:rPr>
              <a:t>06</a:t>
            </a:r>
            <a:r>
              <a:rPr lang="en-US" sz="4000" dirty="0">
                <a:solidFill>
                  <a:schemeClr val="accent1"/>
                </a:solidFill>
                <a:latin typeface="New Atten Medium" pitchFamily="2" charset="77"/>
              </a:rPr>
              <a:t>07</a:t>
            </a:r>
            <a:r>
              <a:rPr lang="en-US" sz="4000" dirty="0">
                <a:latin typeface="New Atten Medium" pitchFamily="2" charset="77"/>
              </a:rPr>
              <a:t>08</a:t>
            </a:r>
            <a:br>
              <a:rPr lang="en-US" sz="4000" dirty="0">
                <a:latin typeface="New Atten Medium" pitchFamily="2" charset="77"/>
              </a:rPr>
            </a:br>
            <a:r>
              <a:rPr lang="en-US" sz="4000" dirty="0">
                <a:solidFill>
                  <a:schemeClr val="accent1"/>
                </a:solidFill>
                <a:latin typeface="New Atten Medium" pitchFamily="2" charset="77"/>
              </a:rPr>
              <a:t>09</a:t>
            </a:r>
            <a:br>
              <a:rPr lang="en-US" sz="4000" dirty="0">
                <a:latin typeface="New Atten Medium" pitchFamily="2" charset="77"/>
              </a:rPr>
            </a:br>
            <a:r>
              <a:rPr lang="en-US" sz="4000" dirty="0">
                <a:latin typeface="New Atten Medium" pitchFamily="2" charset="77"/>
              </a:rPr>
              <a:t>10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7132D-4676-674D-8879-73DA40FDB905}"/>
              </a:ext>
            </a:extLst>
          </p:cNvPr>
          <p:cNvCxnSpPr>
            <a:cxnSpLocks/>
          </p:cNvCxnSpPr>
          <p:nvPr/>
        </p:nvCxnSpPr>
        <p:spPr>
          <a:xfrm>
            <a:off x="6512354" y="2479852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1ABC39-B7E3-7845-8973-3F9D8156DAAA}"/>
              </a:ext>
            </a:extLst>
          </p:cNvPr>
          <p:cNvCxnSpPr>
            <a:cxnSpLocks/>
          </p:cNvCxnSpPr>
          <p:nvPr/>
        </p:nvCxnSpPr>
        <p:spPr>
          <a:xfrm>
            <a:off x="6512354" y="325404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96C39-E3B8-2F47-A39C-4BF53E9987B5}"/>
              </a:ext>
            </a:extLst>
          </p:cNvPr>
          <p:cNvCxnSpPr>
            <a:cxnSpLocks/>
          </p:cNvCxnSpPr>
          <p:nvPr/>
        </p:nvCxnSpPr>
        <p:spPr>
          <a:xfrm>
            <a:off x="6512354" y="3997769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62BE3E-18B5-EF47-864F-EB30596E633B}"/>
              </a:ext>
            </a:extLst>
          </p:cNvPr>
          <p:cNvCxnSpPr>
            <a:cxnSpLocks/>
          </p:cNvCxnSpPr>
          <p:nvPr/>
        </p:nvCxnSpPr>
        <p:spPr>
          <a:xfrm>
            <a:off x="6512354" y="4793907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E3D03C-80CA-C049-8949-371CAE2384DB}"/>
              </a:ext>
            </a:extLst>
          </p:cNvPr>
          <p:cNvCxnSpPr>
            <a:cxnSpLocks/>
          </p:cNvCxnSpPr>
          <p:nvPr/>
        </p:nvCxnSpPr>
        <p:spPr>
          <a:xfrm>
            <a:off x="6512354" y="554615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09D25E-89FD-D84D-8438-36D59E97D14F}"/>
              </a:ext>
            </a:extLst>
          </p:cNvPr>
          <p:cNvSpPr txBox="1"/>
          <p:nvPr/>
        </p:nvSpPr>
        <p:spPr>
          <a:xfrm>
            <a:off x="6911639" y="2556724"/>
            <a:ext cx="369417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r>
              <a:rPr lang="en-US" sz="2000" dirty="0">
                <a:solidFill>
                  <a:schemeClr val="accent4"/>
                </a:solidFill>
                <a:latin typeface="New Atten" pitchFamily="2" charset="77"/>
              </a:rPr>
              <a:t>20 pt. space</a:t>
            </a: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2000" b="1" dirty="0">
              <a:latin typeface="New Atten" pitchFamily="2" charset="77"/>
            </a:endParaRP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2000" dirty="0">
              <a:latin typeface="New Atten" pitchFamily="2" charset="77"/>
            </a:endParaRP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2000" dirty="0">
              <a:latin typeface="New Atten" pitchFamily="2" charset="77"/>
            </a:endParaRPr>
          </a:p>
          <a:p>
            <a:r>
              <a:rPr lang="en-US" sz="1600" b="1" dirty="0">
                <a:latin typeface="New Atten" pitchFamily="2" charset="77"/>
              </a:rPr>
              <a:t>Slide name and information</a:t>
            </a:r>
          </a:p>
          <a:p>
            <a:r>
              <a:rPr lang="en-US" sz="1400" dirty="0">
                <a:latin typeface="New Atten" pitchFamily="2" charset="77"/>
              </a:rPr>
              <a:t>Detailed information</a:t>
            </a:r>
          </a:p>
          <a:p>
            <a:endParaRPr lang="en-US" sz="1400" dirty="0">
              <a:latin typeface="New Atte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391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3719C9-0E0B-4A49-98E7-622B647CA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56351B-4EF4-1E46-9BC9-B84DEF2C3B88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Highlighted Copy Blocks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509BA9-ED67-6C45-8B07-88107B090C70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1A20538-4C67-464A-8703-9E3194D0F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CA35F0-5707-7D42-B6A8-9B852A613857}"/>
              </a:ext>
            </a:extLst>
          </p:cNvPr>
          <p:cNvSpPr/>
          <p:nvPr/>
        </p:nvSpPr>
        <p:spPr>
          <a:xfrm>
            <a:off x="1064865" y="3075234"/>
            <a:ext cx="4421535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182880" rtlCol="0" anchor="ctr" anchorCtr="0"/>
          <a:lstStyle/>
          <a:p>
            <a:pPr>
              <a:lnSpc>
                <a:spcPct val="107000"/>
              </a:lnSpc>
            </a:pP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QUILLE WRITTIN FRONTE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dune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haute.</a:t>
            </a:r>
          </a:p>
          <a:p>
            <a:pPr marL="285750" indent="-285750">
              <a:lnSpc>
                <a:spcPct val="107000"/>
              </a:lnSpc>
              <a:buFont typeface="Wingdings" pitchFamily="2" charset="2"/>
              <a:buChar char="§"/>
            </a:pPr>
            <a:endParaRPr lang="en-US" sz="1400" dirty="0"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Wasnine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krone quite superfine. </a:t>
            </a: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CC5D9-B868-7243-A0B6-E6D9E2A3A52F}"/>
              </a:ext>
            </a:extLst>
          </p:cNvPr>
          <p:cNvSpPr/>
          <p:nvPr/>
        </p:nvSpPr>
        <p:spPr>
          <a:xfrm>
            <a:off x="586534" y="2918897"/>
            <a:ext cx="558809" cy="558809"/>
          </a:xfrm>
          <a:prstGeom prst="ellips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ew Atten ExtraBold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8919-AF30-0440-A85E-4B81FA6FFC69}"/>
              </a:ext>
            </a:extLst>
          </p:cNvPr>
          <p:cNvSpPr txBox="1"/>
          <p:nvPr/>
        </p:nvSpPr>
        <p:spPr>
          <a:xfrm>
            <a:off x="1142622" y="2177809"/>
            <a:ext cx="9910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duex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winteril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provent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brontunt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frommin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greaux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veaux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stilmonte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nuvelle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Mastine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Provincea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nuy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dinton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, writ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yuill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ninte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montrek</a:t>
            </a:r>
            <a:r>
              <a:rPr lang="en-US" sz="2000" b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New Atten" pitchFamily="2" charset="77"/>
              </a:rPr>
              <a:t>une</a:t>
            </a:r>
            <a:r>
              <a:rPr lang="en-US" sz="2000" b="1" dirty="0">
                <a:solidFill>
                  <a:srgbClr val="0C2340"/>
                </a:solidFill>
                <a:effectLst/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0C2340"/>
              </a:solidFill>
              <a:latin typeface="New Atten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879B6-005C-CF47-8D65-89EC6677F4DE}"/>
              </a:ext>
            </a:extLst>
          </p:cNvPr>
          <p:cNvSpPr txBox="1"/>
          <p:nvPr/>
        </p:nvSpPr>
        <p:spPr>
          <a:xfrm>
            <a:off x="480390" y="1644074"/>
            <a:ext cx="1171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C2340"/>
                </a:solidFill>
                <a:latin typeface="New Atten Bold" pitchFamily="2" charset="77"/>
              </a:rPr>
              <a:t>MAIN HEADLINE BOLD 32 pt.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9F7AD65-E6C2-E841-A806-1827E597159E}"/>
              </a:ext>
            </a:extLst>
          </p:cNvPr>
          <p:cNvSpPr/>
          <p:nvPr/>
        </p:nvSpPr>
        <p:spPr>
          <a:xfrm>
            <a:off x="6631093" y="3100088"/>
            <a:ext cx="4421535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274320" rtlCol="0" anchor="ctr"/>
          <a:lstStyle/>
          <a:p>
            <a:pPr>
              <a:lnSpc>
                <a:spcPct val="107000"/>
              </a:lnSpc>
            </a:pP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PROVANTE TRUISTE form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yinterland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buFont typeface="Wingdings" pitchFamily="2" charset="2"/>
              <a:buChar char="§"/>
            </a:pPr>
            <a:endParaRPr lang="en-US" sz="1400" dirty="0"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Prasnine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Virovincea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riy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dintonet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wrinet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Korit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quinin at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firnmeter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binde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330E75-7B55-6B40-8DA4-0E9D488CFC9E}"/>
              </a:ext>
            </a:extLst>
          </p:cNvPr>
          <p:cNvSpPr/>
          <p:nvPr/>
        </p:nvSpPr>
        <p:spPr>
          <a:xfrm>
            <a:off x="6152762" y="2943751"/>
            <a:ext cx="558809" cy="558809"/>
          </a:xfrm>
          <a:prstGeom prst="ellips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ew Atten ExtraBold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303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454EF-01BE-144B-9365-7F2E5C58006C}"/>
              </a:ext>
            </a:extLst>
          </p:cNvPr>
          <p:cNvSpPr/>
          <p:nvPr/>
        </p:nvSpPr>
        <p:spPr>
          <a:xfrm>
            <a:off x="457200" y="3054044"/>
            <a:ext cx="11232535" cy="2325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704331-7EE7-1641-8338-9AF548E46D12}"/>
              </a:ext>
            </a:extLst>
          </p:cNvPr>
          <p:cNvSpPr/>
          <p:nvPr/>
        </p:nvSpPr>
        <p:spPr>
          <a:xfrm>
            <a:off x="457201" y="2284595"/>
            <a:ext cx="11232534" cy="769449"/>
          </a:xfrm>
          <a:prstGeom prst="roundRect">
            <a:avLst>
              <a:gd name="adj" fmla="val 0"/>
            </a:avLst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New Atten Bold" pitchFamily="2" charset="77"/>
              </a:rPr>
              <a:t>Transition Box Headline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361E153-668D-934F-A31B-8C79AA019885}"/>
              </a:ext>
            </a:extLst>
          </p:cNvPr>
          <p:cNvSpPr/>
          <p:nvPr/>
        </p:nvSpPr>
        <p:spPr>
          <a:xfrm>
            <a:off x="8549786" y="3704988"/>
            <a:ext cx="698400" cy="578799"/>
          </a:xfrm>
          <a:prstGeom prst="rightArrow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6C5C207-1D4C-D64A-9C51-62E729A8C8E9}"/>
              </a:ext>
            </a:extLst>
          </p:cNvPr>
          <p:cNvSpPr/>
          <p:nvPr/>
        </p:nvSpPr>
        <p:spPr>
          <a:xfrm>
            <a:off x="5730842" y="3704989"/>
            <a:ext cx="698400" cy="578799"/>
          </a:xfrm>
          <a:prstGeom prst="rightArrow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5D15CAD-8E8A-1244-B991-941D4C276E62}"/>
              </a:ext>
            </a:extLst>
          </p:cNvPr>
          <p:cNvSpPr/>
          <p:nvPr/>
        </p:nvSpPr>
        <p:spPr>
          <a:xfrm>
            <a:off x="2917349" y="3704989"/>
            <a:ext cx="698400" cy="578799"/>
          </a:xfrm>
          <a:prstGeom prst="rightArrow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BEB47-C832-A640-9F80-E8C76872922E}"/>
              </a:ext>
            </a:extLst>
          </p:cNvPr>
          <p:cNvSpPr/>
          <p:nvPr/>
        </p:nvSpPr>
        <p:spPr>
          <a:xfrm>
            <a:off x="944549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Description</a:t>
            </a:r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67827A-76B9-CA44-85DB-C26B032665B9}"/>
              </a:ext>
            </a:extLst>
          </p:cNvPr>
          <p:cNvSpPr/>
          <p:nvPr/>
        </p:nvSpPr>
        <p:spPr>
          <a:xfrm>
            <a:off x="3776194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Description</a:t>
            </a:r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9DB2C-6CE5-9F4F-8C7C-0A056EA75AE6}"/>
              </a:ext>
            </a:extLst>
          </p:cNvPr>
          <p:cNvSpPr/>
          <p:nvPr/>
        </p:nvSpPr>
        <p:spPr>
          <a:xfrm>
            <a:off x="6603669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Description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BB5357-610D-394F-AB6A-68EC6E229215}"/>
              </a:ext>
            </a:extLst>
          </p:cNvPr>
          <p:cNvSpPr/>
          <p:nvPr/>
        </p:nvSpPr>
        <p:spPr>
          <a:xfrm>
            <a:off x="9435314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ew Atten Bold" pitchFamily="2" charset="77"/>
              </a:rPr>
              <a:t>Description</a:t>
            </a:r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C0056E-E2D3-AF4B-AEE8-B7D16EA765EE}"/>
              </a:ext>
            </a:extLst>
          </p:cNvPr>
          <p:cNvSpPr/>
          <p:nvPr/>
        </p:nvSpPr>
        <p:spPr>
          <a:xfrm>
            <a:off x="677291" y="4491713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513528-57DB-2349-BA91-42D0632D58D7}"/>
              </a:ext>
            </a:extLst>
          </p:cNvPr>
          <p:cNvSpPr/>
          <p:nvPr/>
        </p:nvSpPr>
        <p:spPr>
          <a:xfrm>
            <a:off x="6321827" y="4491714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EE7B19-D4D2-9A4E-8D46-E4E56ABDDF9A}"/>
              </a:ext>
            </a:extLst>
          </p:cNvPr>
          <p:cNvSpPr/>
          <p:nvPr/>
        </p:nvSpPr>
        <p:spPr>
          <a:xfrm>
            <a:off x="3493914" y="4491713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6F27F8-A500-0945-90A9-D69E47AA108E}"/>
              </a:ext>
            </a:extLst>
          </p:cNvPr>
          <p:cNvSpPr/>
          <p:nvPr/>
        </p:nvSpPr>
        <p:spPr>
          <a:xfrm>
            <a:off x="9149739" y="4491713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BA0AFE-C63E-2749-B936-ACD243987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C74046-2926-3A4B-9B12-165C417CF7B7}"/>
              </a:ext>
            </a:extLst>
          </p:cNvPr>
          <p:cNvSpPr txBox="1">
            <a:spLocks/>
          </p:cNvSpPr>
          <p:nvPr/>
        </p:nvSpPr>
        <p:spPr>
          <a:xfrm>
            <a:off x="553964" y="229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7637D43-4735-0949-9FEA-0424F8C7B5F5}"/>
              </a:ext>
            </a:extLst>
          </p:cNvPr>
          <p:cNvSpPr txBox="1">
            <a:spLocks/>
          </p:cNvSpPr>
          <p:nvPr/>
        </p:nvSpPr>
        <p:spPr>
          <a:xfrm>
            <a:off x="1325880" y="319987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Transitional Graph (Custom)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235D28-CAA6-C244-87AC-1E2C00DF7455}"/>
              </a:ext>
            </a:extLst>
          </p:cNvPr>
          <p:cNvCxnSpPr>
            <a:cxnSpLocks/>
          </p:cNvCxnSpPr>
          <p:nvPr/>
        </p:nvCxnSpPr>
        <p:spPr>
          <a:xfrm>
            <a:off x="553065" y="1116035"/>
            <a:ext cx="11627646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2026E3C-CED0-8B41-ACA5-E374DF49D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65" y="410886"/>
            <a:ext cx="632793" cy="4438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C57DFD-2F85-3F4F-9824-EEB763AB9699}"/>
              </a:ext>
            </a:extLst>
          </p:cNvPr>
          <p:cNvSpPr txBox="1"/>
          <p:nvPr/>
        </p:nvSpPr>
        <p:spPr>
          <a:xfrm>
            <a:off x="2086356" y="5701313"/>
            <a:ext cx="8019288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i="0" dirty="0">
                <a:solidFill>
                  <a:schemeClr val="tx1"/>
                </a:solidFill>
                <a:latin typeface="New Atten Medium" pitchFamily="2" charset="77"/>
              </a:rPr>
              <a:t>Description and explanation copy set in 28 pt.</a:t>
            </a:r>
          </a:p>
        </p:txBody>
      </p:sp>
    </p:spTree>
    <p:extLst>
      <p:ext uri="{BB962C8B-B14F-4D97-AF65-F5344CB8AC3E}">
        <p14:creationId xmlns:p14="http://schemas.microsoft.com/office/powerpoint/2010/main" val="131268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195A1-C952-7941-BF5D-173926C11B37}"/>
              </a:ext>
            </a:extLst>
          </p:cNvPr>
          <p:cNvSpPr/>
          <p:nvPr/>
        </p:nvSpPr>
        <p:spPr>
          <a:xfrm>
            <a:off x="457200" y="3054044"/>
            <a:ext cx="11232535" cy="2325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6B1787-5E79-E14F-BE04-F1EB5EA25A94}"/>
              </a:ext>
            </a:extLst>
          </p:cNvPr>
          <p:cNvSpPr/>
          <p:nvPr/>
        </p:nvSpPr>
        <p:spPr>
          <a:xfrm>
            <a:off x="457201" y="2284595"/>
            <a:ext cx="11232534" cy="769449"/>
          </a:xfrm>
          <a:prstGeom prst="roundRect">
            <a:avLst>
              <a:gd name="adj" fmla="val 0"/>
            </a:avLst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New Atten Bold" pitchFamily="2" charset="77"/>
              </a:rPr>
              <a:t>Transition Box Headline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B1DBD7-725B-1E44-800A-1F9DC24B2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469134"/>
              </p:ext>
            </p:extLst>
          </p:nvPr>
        </p:nvGraphicFramePr>
        <p:xfrm>
          <a:off x="775340" y="1439333"/>
          <a:ext cx="105962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7D92326-ADD2-9541-A40C-D2FD3FD61944}"/>
              </a:ext>
            </a:extLst>
          </p:cNvPr>
          <p:cNvSpPr/>
          <p:nvPr/>
        </p:nvSpPr>
        <p:spPr>
          <a:xfrm>
            <a:off x="677291" y="4491713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C61646-5FAB-E34E-82BD-4F6C68D031C6}"/>
              </a:ext>
            </a:extLst>
          </p:cNvPr>
          <p:cNvSpPr/>
          <p:nvPr/>
        </p:nvSpPr>
        <p:spPr>
          <a:xfrm>
            <a:off x="6321827" y="4491714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3F859B-7938-934D-8F8D-960830F79CAC}"/>
              </a:ext>
            </a:extLst>
          </p:cNvPr>
          <p:cNvSpPr/>
          <p:nvPr/>
        </p:nvSpPr>
        <p:spPr>
          <a:xfrm>
            <a:off x="3493914" y="4491713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314F6E-E6FE-424E-AA16-80735ABC910A}"/>
              </a:ext>
            </a:extLst>
          </p:cNvPr>
          <p:cNvSpPr/>
          <p:nvPr/>
        </p:nvSpPr>
        <p:spPr>
          <a:xfrm>
            <a:off x="9149739" y="4491713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66FB7-4E6F-D049-B5CA-AC64A2C00D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1E203D-295F-9540-B55B-57AC4A709BFB}"/>
              </a:ext>
            </a:extLst>
          </p:cNvPr>
          <p:cNvSpPr txBox="1">
            <a:spLocks/>
          </p:cNvSpPr>
          <p:nvPr/>
        </p:nvSpPr>
        <p:spPr>
          <a:xfrm>
            <a:off x="553964" y="229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EE9372-D082-9841-9C21-0D86E2D182CD}"/>
              </a:ext>
            </a:extLst>
          </p:cNvPr>
          <p:cNvSpPr txBox="1">
            <a:spLocks/>
          </p:cNvSpPr>
          <p:nvPr/>
        </p:nvSpPr>
        <p:spPr>
          <a:xfrm>
            <a:off x="1325880" y="319987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Transitional Graph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5F83EE-77FF-5742-87DD-E28D2839BBEA}"/>
              </a:ext>
            </a:extLst>
          </p:cNvPr>
          <p:cNvCxnSpPr>
            <a:cxnSpLocks/>
          </p:cNvCxnSpPr>
          <p:nvPr/>
        </p:nvCxnSpPr>
        <p:spPr>
          <a:xfrm>
            <a:off x="553065" y="1116035"/>
            <a:ext cx="11627646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A87B7-24E5-FD45-93EE-D9BEFD67E0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65" y="410886"/>
            <a:ext cx="632793" cy="443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986D18-CE55-3D49-AAD3-17D3744E7602}"/>
              </a:ext>
            </a:extLst>
          </p:cNvPr>
          <p:cNvSpPr txBox="1"/>
          <p:nvPr/>
        </p:nvSpPr>
        <p:spPr>
          <a:xfrm>
            <a:off x="2086356" y="5701313"/>
            <a:ext cx="8019288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i="0" dirty="0">
                <a:solidFill>
                  <a:schemeClr val="tx1"/>
                </a:solidFill>
                <a:latin typeface="New Atten Medium" pitchFamily="2" charset="77"/>
              </a:rPr>
              <a:t>Description and explanation copy set in 28 pt.</a:t>
            </a:r>
          </a:p>
        </p:txBody>
      </p:sp>
    </p:spTree>
    <p:extLst>
      <p:ext uri="{BB962C8B-B14F-4D97-AF65-F5344CB8AC3E}">
        <p14:creationId xmlns:p14="http://schemas.microsoft.com/office/powerpoint/2010/main" val="83544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4B6279-82B6-C542-8E72-46E1DEEDAFC5}"/>
              </a:ext>
            </a:extLst>
          </p:cNvPr>
          <p:cNvCxnSpPr>
            <a:cxnSpLocks/>
          </p:cNvCxnSpPr>
          <p:nvPr/>
        </p:nvCxnSpPr>
        <p:spPr>
          <a:xfrm flipH="1">
            <a:off x="1366840" y="5049320"/>
            <a:ext cx="2" cy="4898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9E1304-6147-B141-BA39-B197F6280A79}"/>
              </a:ext>
            </a:extLst>
          </p:cNvPr>
          <p:cNvSpPr/>
          <p:nvPr/>
        </p:nvSpPr>
        <p:spPr>
          <a:xfrm>
            <a:off x="598676" y="552107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C4AE7-3CBB-3A4E-B246-4E187BDB5A82}"/>
              </a:ext>
            </a:extLst>
          </p:cNvPr>
          <p:cNvSpPr/>
          <p:nvPr/>
        </p:nvSpPr>
        <p:spPr>
          <a:xfrm>
            <a:off x="672138" y="6174889"/>
            <a:ext cx="154073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523125-CE01-0945-BF39-861EF8284C30}"/>
              </a:ext>
            </a:extLst>
          </p:cNvPr>
          <p:cNvCxnSpPr>
            <a:cxnSpLocks/>
          </p:cNvCxnSpPr>
          <p:nvPr/>
        </p:nvCxnSpPr>
        <p:spPr>
          <a:xfrm>
            <a:off x="5123891" y="5231373"/>
            <a:ext cx="0" cy="3037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F9F91-9604-EA4A-BEC1-07B6A11D33D1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3248191" y="5044506"/>
            <a:ext cx="2" cy="4898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67955E-7CBD-9A40-B65A-A198B75C7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7D576E3-6C9D-E045-B334-0DDF8A5C79A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Organizational Chart (Custom)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753EB-80EB-B34E-9EDC-CE8E0953BBF7}"/>
              </a:ext>
            </a:extLst>
          </p:cNvPr>
          <p:cNvCxnSpPr>
            <a:cxnSpLocks/>
          </p:cNvCxnSpPr>
          <p:nvPr/>
        </p:nvCxnSpPr>
        <p:spPr>
          <a:xfrm>
            <a:off x="6994800" y="4193438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56B023-DB05-8345-848E-A0D0DCB94C4B}"/>
              </a:ext>
            </a:extLst>
          </p:cNvPr>
          <p:cNvCxnSpPr>
            <a:cxnSpLocks/>
          </p:cNvCxnSpPr>
          <p:nvPr/>
        </p:nvCxnSpPr>
        <p:spPr>
          <a:xfrm>
            <a:off x="9449102" y="4932366"/>
            <a:ext cx="0" cy="97382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423809-9BEF-6C49-986C-AC6B83D335B2}"/>
              </a:ext>
            </a:extLst>
          </p:cNvPr>
          <p:cNvCxnSpPr>
            <a:cxnSpLocks/>
          </p:cNvCxnSpPr>
          <p:nvPr/>
        </p:nvCxnSpPr>
        <p:spPr>
          <a:xfrm flipH="1">
            <a:off x="9106850" y="5888772"/>
            <a:ext cx="342252" cy="71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5C1956-64C1-584B-801F-3C2355E39F79}"/>
              </a:ext>
            </a:extLst>
          </p:cNvPr>
          <p:cNvCxnSpPr>
            <a:cxnSpLocks/>
          </p:cNvCxnSpPr>
          <p:nvPr/>
        </p:nvCxnSpPr>
        <p:spPr>
          <a:xfrm flipV="1">
            <a:off x="1367679" y="4193438"/>
            <a:ext cx="9389303" cy="699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43CFF-1DF4-3C4D-A924-AA620BA6B199}"/>
              </a:ext>
            </a:extLst>
          </p:cNvPr>
          <p:cNvCxnSpPr/>
          <p:nvPr/>
        </p:nvCxnSpPr>
        <p:spPr>
          <a:xfrm>
            <a:off x="10745615" y="4192600"/>
            <a:ext cx="0" cy="15369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C3CD91-C04D-2E41-80D7-092319D6E36B}"/>
              </a:ext>
            </a:extLst>
          </p:cNvPr>
          <p:cNvCxnSpPr>
            <a:cxnSpLocks/>
          </p:cNvCxnSpPr>
          <p:nvPr/>
        </p:nvCxnSpPr>
        <p:spPr>
          <a:xfrm>
            <a:off x="5123892" y="4193438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4B9A21-C218-6841-B86F-29BB9FE47697}"/>
              </a:ext>
            </a:extLst>
          </p:cNvPr>
          <p:cNvCxnSpPr>
            <a:cxnSpLocks/>
          </p:cNvCxnSpPr>
          <p:nvPr/>
        </p:nvCxnSpPr>
        <p:spPr>
          <a:xfrm>
            <a:off x="8876508" y="4193438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D7157-A98E-5942-B2A9-7E76503ADA4A}"/>
              </a:ext>
            </a:extLst>
          </p:cNvPr>
          <p:cNvCxnSpPr>
            <a:cxnSpLocks/>
          </p:cNvCxnSpPr>
          <p:nvPr/>
        </p:nvCxnSpPr>
        <p:spPr>
          <a:xfrm>
            <a:off x="3248192" y="4192600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BF7536-1AE0-864E-ACE7-7883BAC21EEA}"/>
              </a:ext>
            </a:extLst>
          </p:cNvPr>
          <p:cNvCxnSpPr>
            <a:cxnSpLocks/>
          </p:cNvCxnSpPr>
          <p:nvPr/>
        </p:nvCxnSpPr>
        <p:spPr>
          <a:xfrm>
            <a:off x="1367679" y="4188272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73EC46-19B2-F84F-9195-73E61990F4C8}"/>
              </a:ext>
            </a:extLst>
          </p:cNvPr>
          <p:cNvCxnSpPr>
            <a:cxnSpLocks/>
          </p:cNvCxnSpPr>
          <p:nvPr/>
        </p:nvCxnSpPr>
        <p:spPr>
          <a:xfrm>
            <a:off x="8957383" y="2175616"/>
            <a:ext cx="0" cy="80239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08F4B1-3ADF-3F43-8790-75631F23BDB3}"/>
              </a:ext>
            </a:extLst>
          </p:cNvPr>
          <p:cNvCxnSpPr>
            <a:cxnSpLocks/>
          </p:cNvCxnSpPr>
          <p:nvPr/>
        </p:nvCxnSpPr>
        <p:spPr>
          <a:xfrm flipV="1">
            <a:off x="3189109" y="2969303"/>
            <a:ext cx="5785692" cy="870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76E497-17B0-1C40-B247-D4C86173BCF3}"/>
              </a:ext>
            </a:extLst>
          </p:cNvPr>
          <p:cNvCxnSpPr>
            <a:cxnSpLocks/>
          </p:cNvCxnSpPr>
          <p:nvPr/>
        </p:nvCxnSpPr>
        <p:spPr>
          <a:xfrm>
            <a:off x="3181017" y="2134123"/>
            <a:ext cx="0" cy="138771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518333-41C9-B14F-A060-AED491F7E93D}"/>
              </a:ext>
            </a:extLst>
          </p:cNvPr>
          <p:cNvCxnSpPr>
            <a:cxnSpLocks/>
          </p:cNvCxnSpPr>
          <p:nvPr/>
        </p:nvCxnSpPr>
        <p:spPr>
          <a:xfrm>
            <a:off x="2644686" y="3508987"/>
            <a:ext cx="546296" cy="379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CFA96-2027-3549-B086-5CD1020699D4}"/>
              </a:ext>
            </a:extLst>
          </p:cNvPr>
          <p:cNvCxnSpPr>
            <a:cxnSpLocks/>
          </p:cNvCxnSpPr>
          <p:nvPr/>
        </p:nvCxnSpPr>
        <p:spPr>
          <a:xfrm>
            <a:off x="6078537" y="2464669"/>
            <a:ext cx="0" cy="105716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EA6FB5-31FD-1A41-9A79-C5208A9818BD}"/>
              </a:ext>
            </a:extLst>
          </p:cNvPr>
          <p:cNvCxnSpPr>
            <a:cxnSpLocks/>
          </p:cNvCxnSpPr>
          <p:nvPr/>
        </p:nvCxnSpPr>
        <p:spPr>
          <a:xfrm flipV="1">
            <a:off x="5469904" y="3515476"/>
            <a:ext cx="2455910" cy="636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7C0C4B-0F01-1249-8CE2-086773E588CF}"/>
              </a:ext>
            </a:extLst>
          </p:cNvPr>
          <p:cNvCxnSpPr>
            <a:cxnSpLocks/>
          </p:cNvCxnSpPr>
          <p:nvPr/>
        </p:nvCxnSpPr>
        <p:spPr>
          <a:xfrm>
            <a:off x="7925814" y="3500344"/>
            <a:ext cx="0" cy="190043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48385A-9F58-014F-B205-C559C8D8DAE3}"/>
              </a:ext>
            </a:extLst>
          </p:cNvPr>
          <p:cNvCxnSpPr>
            <a:cxnSpLocks/>
          </p:cNvCxnSpPr>
          <p:nvPr/>
        </p:nvCxnSpPr>
        <p:spPr>
          <a:xfrm>
            <a:off x="7921952" y="5381220"/>
            <a:ext cx="218698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2AD2B-6775-374D-9F64-59DB142F6ED3}"/>
              </a:ext>
            </a:extLst>
          </p:cNvPr>
          <p:cNvCxnSpPr>
            <a:cxnSpLocks/>
          </p:cNvCxnSpPr>
          <p:nvPr/>
        </p:nvCxnSpPr>
        <p:spPr>
          <a:xfrm>
            <a:off x="10108938" y="4999581"/>
            <a:ext cx="0" cy="40119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AEF6BEE-053E-6041-A731-B6572FC4FEA8}"/>
              </a:ext>
            </a:extLst>
          </p:cNvPr>
          <p:cNvSpPr/>
          <p:nvPr/>
        </p:nvSpPr>
        <p:spPr>
          <a:xfrm>
            <a:off x="7746363" y="5537898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646D777-B14E-B44C-B349-1D15DDBB27F1}"/>
              </a:ext>
            </a:extLst>
          </p:cNvPr>
          <p:cNvSpPr/>
          <p:nvPr/>
        </p:nvSpPr>
        <p:spPr>
          <a:xfrm>
            <a:off x="602831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269F05-B605-7B46-AD03-E74B9C715EE8}"/>
              </a:ext>
            </a:extLst>
          </p:cNvPr>
          <p:cNvSpPr/>
          <p:nvPr/>
        </p:nvSpPr>
        <p:spPr>
          <a:xfrm>
            <a:off x="2480028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9BAAF03-543B-7044-A1B8-BD3922B83CD7}"/>
              </a:ext>
            </a:extLst>
          </p:cNvPr>
          <p:cNvSpPr/>
          <p:nvPr/>
        </p:nvSpPr>
        <p:spPr>
          <a:xfrm>
            <a:off x="4357225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29DAF1A-B505-C243-82DF-E6B30567B52D}"/>
              </a:ext>
            </a:extLst>
          </p:cNvPr>
          <p:cNvSpPr/>
          <p:nvPr/>
        </p:nvSpPr>
        <p:spPr>
          <a:xfrm>
            <a:off x="6234422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47F8435-1F02-E042-9BB3-BB9F1B602A16}"/>
              </a:ext>
            </a:extLst>
          </p:cNvPr>
          <p:cNvSpPr/>
          <p:nvPr/>
        </p:nvSpPr>
        <p:spPr>
          <a:xfrm>
            <a:off x="8111619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9D562E9-8275-2C4D-BEBC-9D690CB06A43}"/>
              </a:ext>
            </a:extLst>
          </p:cNvPr>
          <p:cNvSpPr/>
          <p:nvPr/>
        </p:nvSpPr>
        <p:spPr>
          <a:xfrm>
            <a:off x="9988818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C434DCD-62D0-1B49-8300-901DD36BE4E3}"/>
              </a:ext>
            </a:extLst>
          </p:cNvPr>
          <p:cNvSpPr/>
          <p:nvPr/>
        </p:nvSpPr>
        <p:spPr>
          <a:xfrm>
            <a:off x="8189219" y="1530501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New Atten Bold" pitchFamily="2" charset="77"/>
              </a:rPr>
              <a:t>Board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0E3D353-DF70-634F-BD70-10D32BC5DAD1}"/>
              </a:ext>
            </a:extLst>
          </p:cNvPr>
          <p:cNvSpPr/>
          <p:nvPr/>
        </p:nvSpPr>
        <p:spPr>
          <a:xfrm>
            <a:off x="5310373" y="1870770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Executive </a:t>
            </a:r>
          </a:p>
          <a:p>
            <a:pPr algn="ctr"/>
            <a:r>
              <a:rPr lang="en-US" sz="1200" b="1" dirty="0">
                <a:latin typeface="New Atten Bold" pitchFamily="2" charset="77"/>
              </a:rPr>
              <a:t>Director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766677B-C912-E045-B21B-423AB0F64F80}"/>
              </a:ext>
            </a:extLst>
          </p:cNvPr>
          <p:cNvSpPr/>
          <p:nvPr/>
        </p:nvSpPr>
        <p:spPr>
          <a:xfrm>
            <a:off x="3986521" y="3150635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547B5BA-E0AA-0848-8156-0460D6778DFB}"/>
              </a:ext>
            </a:extLst>
          </p:cNvPr>
          <p:cNvSpPr/>
          <p:nvPr/>
        </p:nvSpPr>
        <p:spPr>
          <a:xfrm>
            <a:off x="1252267" y="3150635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D1AE57B-9AF8-F648-91F5-755CD05E51CA}"/>
              </a:ext>
            </a:extLst>
          </p:cNvPr>
          <p:cNvSpPr/>
          <p:nvPr/>
        </p:nvSpPr>
        <p:spPr>
          <a:xfrm>
            <a:off x="2431527" y="1524334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President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FA91BC-047E-E84C-B324-BC72868B8406}"/>
              </a:ext>
            </a:extLst>
          </p:cNvPr>
          <p:cNvSpPr/>
          <p:nvPr/>
        </p:nvSpPr>
        <p:spPr>
          <a:xfrm>
            <a:off x="1336516" y="3806145"/>
            <a:ext cx="1521422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A41A31-B33F-3746-A235-FE7A72CB1A0A}"/>
              </a:ext>
            </a:extLst>
          </p:cNvPr>
          <p:cNvSpPr/>
          <p:nvPr/>
        </p:nvSpPr>
        <p:spPr>
          <a:xfrm>
            <a:off x="4084155" y="3808949"/>
            <a:ext cx="1523700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</a:rPr>
              <a:t>Name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A4DF7E-9B3C-4A4B-8459-785D3494E20D}"/>
              </a:ext>
            </a:extLst>
          </p:cNvPr>
          <p:cNvSpPr/>
          <p:nvPr/>
        </p:nvSpPr>
        <p:spPr>
          <a:xfrm>
            <a:off x="5400000" y="2536169"/>
            <a:ext cx="1522603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</a:rPr>
              <a:t>Name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7CD35B-2304-FC40-BD31-202E31DCA3B9}"/>
              </a:ext>
            </a:extLst>
          </p:cNvPr>
          <p:cNvSpPr/>
          <p:nvPr/>
        </p:nvSpPr>
        <p:spPr>
          <a:xfrm>
            <a:off x="691200" y="4996812"/>
            <a:ext cx="1521422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452380-40E1-B945-9540-72694D0617D9}"/>
              </a:ext>
            </a:extLst>
          </p:cNvPr>
          <p:cNvSpPr/>
          <p:nvPr/>
        </p:nvSpPr>
        <p:spPr>
          <a:xfrm>
            <a:off x="2553490" y="4996569"/>
            <a:ext cx="154073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510F53-C166-8740-95F1-CC63168E9CD7}"/>
              </a:ext>
            </a:extLst>
          </p:cNvPr>
          <p:cNvSpPr/>
          <p:nvPr/>
        </p:nvSpPr>
        <p:spPr>
          <a:xfrm>
            <a:off x="4457119" y="5004415"/>
            <a:ext cx="152000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7EF56B-AAC9-CD47-B407-FFDFD4A13279}"/>
              </a:ext>
            </a:extLst>
          </p:cNvPr>
          <p:cNvSpPr/>
          <p:nvPr/>
        </p:nvSpPr>
        <p:spPr>
          <a:xfrm>
            <a:off x="6317992" y="5002822"/>
            <a:ext cx="1510188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24F763-DC55-8A4F-8B9E-28C748B9B5AD}"/>
              </a:ext>
            </a:extLst>
          </p:cNvPr>
          <p:cNvSpPr/>
          <p:nvPr/>
        </p:nvSpPr>
        <p:spPr>
          <a:xfrm>
            <a:off x="8211513" y="4999991"/>
            <a:ext cx="1514294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EAD54D-339F-544B-9B81-B151FB983604}"/>
              </a:ext>
            </a:extLst>
          </p:cNvPr>
          <p:cNvSpPr/>
          <p:nvPr/>
        </p:nvSpPr>
        <p:spPr>
          <a:xfrm>
            <a:off x="10173714" y="4996568"/>
            <a:ext cx="142862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8E70D6-ABAF-774C-807C-3F3F35E446E6}"/>
              </a:ext>
            </a:extLst>
          </p:cNvPr>
          <p:cNvSpPr/>
          <p:nvPr/>
        </p:nvSpPr>
        <p:spPr>
          <a:xfrm>
            <a:off x="7828180" y="6180780"/>
            <a:ext cx="1533363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EF8D48-B567-F343-A71E-12428B511A3E}"/>
              </a:ext>
            </a:extLst>
          </p:cNvPr>
          <p:cNvCxnSpPr>
            <a:cxnSpLocks/>
          </p:cNvCxnSpPr>
          <p:nvPr/>
        </p:nvCxnSpPr>
        <p:spPr>
          <a:xfrm>
            <a:off x="591542" y="108487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17434037-5DAB-4D41-AECF-25D0C56311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26D2E55-6C7F-6B49-883C-19AAC6DE0D84}"/>
              </a:ext>
            </a:extLst>
          </p:cNvPr>
          <p:cNvSpPr/>
          <p:nvPr/>
        </p:nvSpPr>
        <p:spPr>
          <a:xfrm>
            <a:off x="2480027" y="5516263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F71D79A-B678-BE49-BA31-57A181C23851}"/>
              </a:ext>
            </a:extLst>
          </p:cNvPr>
          <p:cNvSpPr/>
          <p:nvPr/>
        </p:nvSpPr>
        <p:spPr>
          <a:xfrm>
            <a:off x="4357224" y="5516263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New Atten Bold" pitchFamily="2" charset="77"/>
              </a:rPr>
              <a:t>Title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E8B8469-8690-974B-B9C9-1C389BAB0CB7}"/>
              </a:ext>
            </a:extLst>
          </p:cNvPr>
          <p:cNvSpPr/>
          <p:nvPr/>
        </p:nvSpPr>
        <p:spPr>
          <a:xfrm>
            <a:off x="2553489" y="6170075"/>
            <a:ext cx="154073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E6BDDD-C358-9A4F-9243-5FCBFB931734}"/>
              </a:ext>
            </a:extLst>
          </p:cNvPr>
          <p:cNvSpPr/>
          <p:nvPr/>
        </p:nvSpPr>
        <p:spPr>
          <a:xfrm>
            <a:off x="4457118" y="6177921"/>
            <a:ext cx="152000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New Atten Bold Italic" pitchFamily="2" charset="77"/>
                <a:cs typeface="Arial" panose="020B0604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2515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E4908-250D-AB44-9B54-00BD512A1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0F2226-806C-5A49-BA4B-93420EEAA9E4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Simple Organizational 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282913-B129-4F4E-8FEA-1706774240BC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36B590-39D9-1649-B97B-90BEF3B0AB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A5615B-FF24-4A40-926C-2D119A3391B9}"/>
              </a:ext>
            </a:extLst>
          </p:cNvPr>
          <p:cNvCxnSpPr>
            <a:cxnSpLocks/>
          </p:cNvCxnSpPr>
          <p:nvPr/>
        </p:nvCxnSpPr>
        <p:spPr>
          <a:xfrm>
            <a:off x="2623043" y="3882986"/>
            <a:ext cx="6858727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C2AC6-47D7-7A46-82D3-2873B3C832F9}"/>
              </a:ext>
            </a:extLst>
          </p:cNvPr>
          <p:cNvCxnSpPr>
            <a:cxnSpLocks/>
          </p:cNvCxnSpPr>
          <p:nvPr/>
        </p:nvCxnSpPr>
        <p:spPr>
          <a:xfrm>
            <a:off x="9474021" y="3860493"/>
            <a:ext cx="0" cy="58940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069AC9-96C4-A149-89F2-5C871E52E1B2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52146" y="3223495"/>
            <a:ext cx="520" cy="114634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194E51-1975-D14B-BE5E-89937D365E8E}"/>
              </a:ext>
            </a:extLst>
          </p:cNvPr>
          <p:cNvSpPr/>
          <p:nvPr/>
        </p:nvSpPr>
        <p:spPr>
          <a:xfrm>
            <a:off x="4633458" y="1947809"/>
            <a:ext cx="2837896" cy="1452865"/>
          </a:xfrm>
          <a:prstGeom prst="roundRect">
            <a:avLst>
              <a:gd name="adj" fmla="val 12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b="1" spc="20" dirty="0">
                <a:solidFill>
                  <a:schemeClr val="bg1"/>
                </a:solidFill>
                <a:latin typeface="New Atten" pitchFamily="2" charset="77"/>
                <a:cs typeface="Futura" panose="020B0602020204020303" pitchFamily="34" charset="-79"/>
              </a:rPr>
              <a:t>Main Item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0CF3F8-06B2-C641-A9AC-946AF4DB09F1}"/>
              </a:ext>
            </a:extLst>
          </p:cNvPr>
          <p:cNvCxnSpPr>
            <a:cxnSpLocks/>
          </p:cNvCxnSpPr>
          <p:nvPr/>
        </p:nvCxnSpPr>
        <p:spPr>
          <a:xfrm>
            <a:off x="2630791" y="3860493"/>
            <a:ext cx="0" cy="58940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CD15C48-41BA-344C-9EE6-855F6256D5A0}"/>
              </a:ext>
            </a:extLst>
          </p:cNvPr>
          <p:cNvSpPr/>
          <p:nvPr/>
        </p:nvSpPr>
        <p:spPr>
          <a:xfrm>
            <a:off x="1226186" y="4369841"/>
            <a:ext cx="2837896" cy="1452865"/>
          </a:xfrm>
          <a:prstGeom prst="roundRect">
            <a:avLst>
              <a:gd name="adj" fmla="val 7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 spc="20" dirty="0">
                <a:solidFill>
                  <a:schemeClr val="bg1"/>
                </a:solidFill>
                <a:latin typeface="New Atten" pitchFamily="2" charset="77"/>
                <a:cs typeface="Futura" panose="020B0602020204020303" pitchFamily="34" charset="-79"/>
              </a:rPr>
              <a:t>Secondary Item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54EC11-2927-2640-A969-088BF5F0EDF6}"/>
              </a:ext>
            </a:extLst>
          </p:cNvPr>
          <p:cNvSpPr/>
          <p:nvPr/>
        </p:nvSpPr>
        <p:spPr>
          <a:xfrm>
            <a:off x="4633198" y="4369841"/>
            <a:ext cx="2837896" cy="1452865"/>
          </a:xfrm>
          <a:prstGeom prst="roundRect">
            <a:avLst>
              <a:gd name="adj" fmla="val 12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 spc="20" dirty="0">
                <a:solidFill>
                  <a:schemeClr val="bg1"/>
                </a:solidFill>
                <a:latin typeface="New Atten" pitchFamily="2" charset="77"/>
                <a:cs typeface="Futura" panose="020B0602020204020303" pitchFamily="34" charset="-79"/>
              </a:rPr>
              <a:t>Secondary Item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49DCE7-9B54-4D4A-B53B-79370FE9ED83}"/>
              </a:ext>
            </a:extLst>
          </p:cNvPr>
          <p:cNvSpPr/>
          <p:nvPr/>
        </p:nvSpPr>
        <p:spPr>
          <a:xfrm>
            <a:off x="8079796" y="4369840"/>
            <a:ext cx="2837896" cy="1452865"/>
          </a:xfrm>
          <a:prstGeom prst="roundRect">
            <a:avLst>
              <a:gd name="adj" fmla="val 12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 spc="20" dirty="0">
                <a:solidFill>
                  <a:schemeClr val="bg1"/>
                </a:solidFill>
                <a:latin typeface="New Atten" pitchFamily="2" charset="77"/>
                <a:cs typeface="Futura" panose="020B0602020204020303" pitchFamily="34" charset="-79"/>
              </a:rPr>
              <a:t>Secondary Item</a:t>
            </a:r>
          </a:p>
        </p:txBody>
      </p:sp>
    </p:spTree>
    <p:extLst>
      <p:ext uri="{BB962C8B-B14F-4D97-AF65-F5344CB8AC3E}">
        <p14:creationId xmlns:p14="http://schemas.microsoft.com/office/powerpoint/2010/main" val="68767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02AF7-0E17-A04C-A73B-D97C14C40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EEAB9-807B-D949-87BA-FC62A7233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3EC9EB-B1CC-824A-8B47-BD1F146922DB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10363200" cy="3886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dirty="0">
                <a:solidFill>
                  <a:schemeClr val="bg1"/>
                </a:solidFill>
              </a:rPr>
              <a:t>Section Page </a:t>
            </a:r>
          </a:p>
        </p:txBody>
      </p:sp>
    </p:spTree>
    <p:extLst>
      <p:ext uri="{BB962C8B-B14F-4D97-AF65-F5344CB8AC3E}">
        <p14:creationId xmlns:p14="http://schemas.microsoft.com/office/powerpoint/2010/main" val="147652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CB811-03FA-CE4F-9A4A-6F632FE3C2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63A3AA-EC8C-1645-A794-B81868E14A2B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011398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Copy Page 2 Columns with 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72ED00-DF75-C644-8FC5-80DE453D6C07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07D8DE1-30B5-DF4F-B8D6-B56C4D1AA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4CAC7-E74C-4F4E-A7E0-0491C441E238}"/>
              </a:ext>
            </a:extLst>
          </p:cNvPr>
          <p:cNvSpPr txBox="1"/>
          <p:nvPr/>
        </p:nvSpPr>
        <p:spPr>
          <a:xfrm>
            <a:off x="591541" y="1720360"/>
            <a:ext cx="10919643" cy="4748806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noAutofit/>
          </a:bodyPr>
          <a:lstStyle/>
          <a:p>
            <a:pPr defTabSz="274320">
              <a:lnSpc>
                <a:spcPct val="107000"/>
              </a:lnSpc>
            </a:pP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LEAD IN IF 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NEEDED – 22 pt. copy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illent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irte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grommet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one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nuyten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defTabSz="274320">
              <a:lnSpc>
                <a:spcPct val="107000"/>
              </a:lnSpc>
            </a:pP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Monte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drimm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grillet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froppin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homurinal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writon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ballot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netipun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Somantial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dernit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minter line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homerinal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Quintent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yovet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antoener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lumen Ille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rougdime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drinolun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quint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fromin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greuel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nimer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somontinger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quininter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altown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hormsum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Sommential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nu minter.</a:t>
            </a:r>
          </a:p>
          <a:p>
            <a:pPr defTabSz="274320">
              <a:lnSpc>
                <a:spcPct val="107000"/>
              </a:lnSpc>
            </a:pP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Sommage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irte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grommita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muletin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surtage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tone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uvelle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2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C2340"/>
              </a:solidFill>
              <a:effectLst/>
              <a:latin typeface="New Atten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D7D567D-E68B-6D4A-9ED1-685FC40BD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44101"/>
              </p:ext>
            </p:extLst>
          </p:nvPr>
        </p:nvGraphicFramePr>
        <p:xfrm>
          <a:off x="6106435" y="2888479"/>
          <a:ext cx="5336384" cy="359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6640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2686C-2DCF-CA4D-8920-5A955C4E7D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08284E-8C96-AF43-805F-08310BC0CA2A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1404D0-A802-E240-8586-C6DCC4B5FA95}"/>
              </a:ext>
            </a:extLst>
          </p:cNvPr>
          <p:cNvCxnSpPr>
            <a:cxnSpLocks/>
          </p:cNvCxnSpPr>
          <p:nvPr/>
        </p:nvCxnSpPr>
        <p:spPr>
          <a:xfrm>
            <a:off x="591542" y="111717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01D532-2F7D-7E43-B21E-3EA364D06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4F7621-F880-0948-946F-EA2A2DC78A8F}"/>
              </a:ext>
            </a:extLst>
          </p:cNvPr>
          <p:cNvSpPr/>
          <p:nvPr/>
        </p:nvSpPr>
        <p:spPr>
          <a:xfrm>
            <a:off x="2206171" y="1614092"/>
            <a:ext cx="7794172" cy="49899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4DE97F72-5F7D-5D44-A025-6C0B9975C61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60744826"/>
                  </p:ext>
                </p:extLst>
              </p:nvPr>
            </p:nvGraphicFramePr>
            <p:xfrm>
              <a:off x="2555158" y="1743647"/>
              <a:ext cx="7096197" cy="47307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4DE97F72-5F7D-5D44-A025-6C0B9975C6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5158" y="1743647"/>
                <a:ext cx="7096197" cy="4730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44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1CCA0F-60B7-124F-B373-7EB7B3EA55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97BD5F-B133-1B42-B59A-078681CAF8A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91091-C06A-884C-B6ED-8F7BFC41EC40}"/>
              </a:ext>
            </a:extLst>
          </p:cNvPr>
          <p:cNvCxnSpPr>
            <a:cxnSpLocks/>
          </p:cNvCxnSpPr>
          <p:nvPr/>
        </p:nvCxnSpPr>
        <p:spPr>
          <a:xfrm>
            <a:off x="591542" y="111717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513F3B8-0790-7C4C-8E84-EAE03EC67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6C7C4-B69F-B941-B409-59A61568E492}"/>
              </a:ext>
            </a:extLst>
          </p:cNvPr>
          <p:cNvSpPr/>
          <p:nvPr/>
        </p:nvSpPr>
        <p:spPr>
          <a:xfrm>
            <a:off x="2206171" y="1613029"/>
            <a:ext cx="7794172" cy="4989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2116F2-F5EA-6345-BC0A-7FC7F6E2C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16321"/>
              </p:ext>
            </p:extLst>
          </p:nvPr>
        </p:nvGraphicFramePr>
        <p:xfrm>
          <a:off x="3447109" y="1983529"/>
          <a:ext cx="5312296" cy="431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36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B73FD-98F0-B544-B594-C7140C81E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802113-DD28-AF49-8048-B0DC6545B12F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84102A-B388-AA4B-BECE-DF880345AC03}"/>
              </a:ext>
            </a:extLst>
          </p:cNvPr>
          <p:cNvCxnSpPr>
            <a:cxnSpLocks/>
          </p:cNvCxnSpPr>
          <p:nvPr/>
        </p:nvCxnSpPr>
        <p:spPr>
          <a:xfrm>
            <a:off x="591542" y="111717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462F2FA-317E-544B-82DB-65817E4D1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9EEE87-A073-6842-A86D-8DD6DD93A317}"/>
              </a:ext>
            </a:extLst>
          </p:cNvPr>
          <p:cNvSpPr/>
          <p:nvPr/>
        </p:nvSpPr>
        <p:spPr>
          <a:xfrm>
            <a:off x="2206171" y="1614092"/>
            <a:ext cx="7794172" cy="4989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D13F7-EB30-9447-97D8-F99126E060AF}"/>
              </a:ext>
            </a:extLst>
          </p:cNvPr>
          <p:cNvSpPr txBox="1"/>
          <p:nvPr/>
        </p:nvSpPr>
        <p:spPr>
          <a:xfrm>
            <a:off x="3411332" y="1788481"/>
            <a:ext cx="5383850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New Atten Medium" pitchFamily="2" charset="77"/>
              </a:rPr>
              <a:t>Chart with Theme Colors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2F5C5C-1EBB-5646-B6C4-41C87B5DB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58210"/>
              </p:ext>
            </p:extLst>
          </p:nvPr>
        </p:nvGraphicFramePr>
        <p:xfrm>
          <a:off x="2987154" y="2303569"/>
          <a:ext cx="6232206" cy="41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259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9B7A3-6CA1-CE43-93AC-240391B2F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EA0C47-B7FD-BE46-9304-7E7CD8DD9C1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Intro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97710-31C3-D846-BDEC-C3CBF0013DCB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C9723C-156C-F448-B6A5-D50730D4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0275E-E5F7-E345-873A-6D3F9B661D3F}"/>
              </a:ext>
            </a:extLst>
          </p:cNvPr>
          <p:cNvSpPr txBox="1"/>
          <p:nvPr/>
        </p:nvSpPr>
        <p:spPr>
          <a:xfrm>
            <a:off x="1281296" y="2529066"/>
            <a:ext cx="9629408" cy="236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trune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Monte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sumna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loster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 millet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C2340"/>
              </a:solidFill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0BD49B-94BC-3F45-AA8F-DA4AC00552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E27F34-45CF-364F-91B3-0397FD2EBAA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Bullet Copy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B64290-3F7B-784C-982D-E3BA9385ACEC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56ECAF-34F6-6B48-92C1-807B3AF8C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78206-772E-CA4F-91A5-0002EEB6FC9D}"/>
              </a:ext>
            </a:extLst>
          </p:cNvPr>
          <p:cNvSpPr txBox="1"/>
          <p:nvPr/>
        </p:nvSpPr>
        <p:spPr>
          <a:xfrm>
            <a:off x="591542" y="2466943"/>
            <a:ext cx="10204460" cy="4077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Quletin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pastine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went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rovincea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forn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monte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Ruintent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yovet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antoener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lumen Ille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drinolun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quint.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Somontinger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quininter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fommential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nu minter line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writevi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ninter</a:t>
            </a:r>
            <a:r>
              <a:rPr lang="en-US" sz="32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quin. 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0C2340"/>
              </a:solidFill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117C-409F-F84B-8EDB-3EEC7EC1F368}"/>
              </a:ext>
            </a:extLst>
          </p:cNvPr>
          <p:cNvSpPr txBox="1"/>
          <p:nvPr/>
        </p:nvSpPr>
        <p:spPr>
          <a:xfrm>
            <a:off x="591542" y="1720360"/>
            <a:ext cx="117116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4320"/>
            <a:r>
              <a:rPr lang="en-US" sz="3600" b="1" dirty="0">
                <a:solidFill>
                  <a:srgbClr val="0C2340"/>
                </a:solidFill>
                <a:latin typeface="New Atten Bold" pitchFamily="2" charset="77"/>
              </a:rPr>
              <a:t>MAIN HEADLINE BOLD 36 pt.</a:t>
            </a:r>
          </a:p>
        </p:txBody>
      </p:sp>
    </p:spTree>
    <p:extLst>
      <p:ext uri="{BB962C8B-B14F-4D97-AF65-F5344CB8AC3E}">
        <p14:creationId xmlns:p14="http://schemas.microsoft.com/office/powerpoint/2010/main" val="55376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47830-DF2C-5B47-9A7D-45C1D92BBA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98AFDDFF-57A4-2C4F-829F-45332BCE045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63600440"/>
                  </p:ext>
                </p:extLst>
              </p:nvPr>
            </p:nvGraphicFramePr>
            <p:xfrm>
              <a:off x="2032000" y="719665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98AFDDFF-57A4-2C4F-829F-45332BCE04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5"/>
                <a:ext cx="81280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9C17D-DE6F-884F-B30D-A0E1AB2B7CEC}"/>
              </a:ext>
            </a:extLst>
          </p:cNvPr>
          <p:cNvSpPr txBox="1"/>
          <p:nvPr/>
        </p:nvSpPr>
        <p:spPr>
          <a:xfrm>
            <a:off x="583242" y="3320087"/>
            <a:ext cx="716796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24 pt. copy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frommage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duille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irte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winnteau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grommet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formit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yuletin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srurtage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veaux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stilmonte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nuvelle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une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.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Mastine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Provincea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nuy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dinton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.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Writuill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ninte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priner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montrek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quinin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horminer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soment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lute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firnme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. Grande form monte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prudinta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quinne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du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amintam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drimm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luna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froppil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homurinal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</a:rPr>
              <a:t>writon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</a:rPr>
              <a:t>.</a:t>
            </a:r>
            <a:endParaRPr lang="en-US" dirty="0">
              <a:solidFill>
                <a:srgbClr val="0C2340"/>
              </a:solidFill>
              <a:latin typeface="New Atten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CCE82-65B9-664D-A44D-8DBCAF784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D04DB7-D2FE-6C46-8403-F1013E72721F}"/>
              </a:ext>
            </a:extLst>
          </p:cNvPr>
          <p:cNvSpPr txBox="1">
            <a:spLocks/>
          </p:cNvSpPr>
          <p:nvPr/>
        </p:nvSpPr>
        <p:spPr>
          <a:xfrm>
            <a:off x="1355075" y="320040"/>
            <a:ext cx="9691298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Feature Item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21E3D-3229-7746-A20D-3F2128A61E39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153AB5-F58E-584B-AD74-AE32091DC037}"/>
              </a:ext>
            </a:extLst>
          </p:cNvPr>
          <p:cNvSpPr txBox="1"/>
          <p:nvPr/>
        </p:nvSpPr>
        <p:spPr>
          <a:xfrm>
            <a:off x="591542" y="1705405"/>
            <a:ext cx="6734015" cy="13234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latin typeface="New Atten Bold" pitchFamily="2" charset="77"/>
              </a:rPr>
              <a:t>Name or headline</a:t>
            </a:r>
            <a:endParaRPr lang="en-US" sz="2800" b="1" dirty="0">
              <a:solidFill>
                <a:srgbClr val="0C2340"/>
              </a:solidFill>
              <a:latin typeface="New Atten Bold" pitchFamily="2" charset="77"/>
            </a:endParaRPr>
          </a:p>
          <a:p>
            <a:endParaRPr lang="en-US" sz="1000" b="1" u="sng" dirty="0">
              <a:latin typeface="New Atten Bold" pitchFamily="2" charset="77"/>
            </a:endParaRPr>
          </a:p>
          <a:p>
            <a:r>
              <a:rPr lang="en-US" sz="2400" dirty="0">
                <a:solidFill>
                  <a:srgbClr val="0C2340"/>
                </a:solidFill>
                <a:latin typeface="New Atten Medium" pitchFamily="2" charset="77"/>
              </a:rPr>
              <a:t>Date 01, 2023</a:t>
            </a:r>
          </a:p>
          <a:p>
            <a:r>
              <a:rPr lang="en-US" sz="2400" dirty="0">
                <a:solidFill>
                  <a:srgbClr val="0C2340"/>
                </a:solidFill>
                <a:latin typeface="New Atten Medium" pitchFamily="2" charset="77"/>
              </a:rPr>
              <a:t>Information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w Atten Medium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1AFC4-08DF-804C-99ED-7F9B7C496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C9E3D-AF4A-ED44-8D90-E324144BC1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208" y="1705405"/>
            <a:ext cx="3606800" cy="47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01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F9595-5F14-7A4B-9335-EF974C54D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FD943E-D5DF-2F4B-9F74-151EB4172D3A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Photo Page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58B2BF-1DE5-484C-86BE-18CD8ADCDF18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42AEF4-2636-F642-A9A0-B9A1B70D6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6424D-07DF-8744-B5AD-18AF2F6025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4052"/>
            <a:ext cx="12192000" cy="55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1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9B7A3-6CA1-CE43-93AC-240391B2F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EA0C47-B7FD-BE46-9304-7E7CD8DD9C1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Conclusion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97710-31C3-D846-BDEC-C3CBF0013DCB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C9723C-156C-F448-B6A5-D50730D4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0275E-E5F7-E345-873A-6D3F9B661D3F}"/>
              </a:ext>
            </a:extLst>
          </p:cNvPr>
          <p:cNvSpPr txBox="1"/>
          <p:nvPr/>
        </p:nvSpPr>
        <p:spPr>
          <a:xfrm>
            <a:off x="1281296" y="2055463"/>
            <a:ext cx="9629408" cy="1768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fronte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Rastine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sumna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3600" dirty="0">
                <a:solidFill>
                  <a:srgbClr val="0C2340"/>
                </a:solidFill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C2340"/>
              </a:solidFill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2C214-1E41-E241-B734-D4FD9DF2F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2" y="4772722"/>
            <a:ext cx="1709156" cy="104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0BA58D-C382-F94A-85C1-77C107DFCBC3}"/>
              </a:ext>
            </a:extLst>
          </p:cNvPr>
          <p:cNvSpPr txBox="1"/>
          <p:nvPr/>
        </p:nvSpPr>
        <p:spPr>
          <a:xfrm>
            <a:off x="4459250" y="5981752"/>
            <a:ext cx="3271024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  <a:latin typeface="New Atten" pitchFamily="2" charset="77"/>
              </a:rPr>
              <a:t>mc.edu</a:t>
            </a:r>
            <a:endParaRPr lang="en-US" sz="1400" dirty="0">
              <a:solidFill>
                <a:schemeClr val="tx1"/>
              </a:solidFill>
              <a:latin typeface="New Atte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817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D37AC5-0F47-C644-A31C-5F92AD41B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654" y="0"/>
            <a:ext cx="12500658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D59D60-0DE5-7D49-8E81-C7DF9F49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71800"/>
            <a:ext cx="10363200" cy="1896636"/>
          </a:xfrm>
        </p:spPr>
        <p:txBody>
          <a:bodyPr anchor="t">
            <a:normAutofit/>
          </a:bodyPr>
          <a:lstStyle/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dirty="0">
                <a:solidFill>
                  <a:srgbClr val="FFFFFF"/>
                </a:solidFill>
                <a:latin typeface="New Atten Medium" pitchFamily="2" charset="77"/>
              </a:rPr>
              <a:t>Main Section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3BD8C-A4F7-F442-897E-4D33C21C1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982" y="1036830"/>
            <a:ext cx="1355386" cy="9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99B34-BD01-9540-A7D4-525D7A25D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78514B-7A00-5443-936B-8916BF628216}"/>
              </a:ext>
            </a:extLst>
          </p:cNvPr>
          <p:cNvSpPr txBox="1">
            <a:spLocks/>
          </p:cNvSpPr>
          <p:nvPr/>
        </p:nvSpPr>
        <p:spPr>
          <a:xfrm>
            <a:off x="914400" y="2920524"/>
            <a:ext cx="10363200" cy="18966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dirty="0">
                <a:solidFill>
                  <a:schemeClr val="bg1"/>
                </a:solidFill>
              </a:rPr>
              <a:t>Main Section Page </a:t>
            </a:r>
            <a:br>
              <a:rPr lang="en-US" sz="5800" dirty="0">
                <a:solidFill>
                  <a:schemeClr val="bg1"/>
                </a:solidFill>
              </a:rPr>
            </a:br>
            <a:r>
              <a:rPr lang="en-US" sz="5800" dirty="0">
                <a:solidFill>
                  <a:schemeClr val="bg1"/>
                </a:solidFill>
              </a:rPr>
              <a:t>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0942F-4332-1F46-9597-791B87D16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DD52B-6002-9942-AAC9-8EB8CA68D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3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E77D09-7623-3A44-8416-1FD9D3519358}"/>
              </a:ext>
            </a:extLst>
          </p:cNvPr>
          <p:cNvSpPr txBox="1">
            <a:spLocks/>
          </p:cNvSpPr>
          <p:nvPr/>
        </p:nvSpPr>
        <p:spPr>
          <a:xfrm>
            <a:off x="298776" y="5460763"/>
            <a:ext cx="4905613" cy="1197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en-US" sz="2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PSFournier Std Light" panose="02060303060000020004" pitchFamily="18" charset="0"/>
              </a:rPr>
              <a:t>OUR</a:t>
            </a:r>
            <a:r>
              <a:rPr lang="en-US" sz="2000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7000"/>
                    </a:prstClr>
                  </a:outerShdw>
                </a:effectLst>
                <a:latin typeface="PSFournier Std Light" panose="02060303060000020004" pitchFamily="18" charset="0"/>
              </a:rPr>
              <a:t> VISION is to be known as a university recognized for academic excellence and commitment to the cause of Christ.</a:t>
            </a:r>
          </a:p>
        </p:txBody>
      </p:sp>
    </p:spTree>
    <p:extLst>
      <p:ext uri="{BB962C8B-B14F-4D97-AF65-F5344CB8AC3E}">
        <p14:creationId xmlns:p14="http://schemas.microsoft.com/office/powerpoint/2010/main" val="35472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36362-D322-EA42-AE7A-CE52FC0E9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029101-FA08-BC43-B498-6F38468CB4D0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Copy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17038-3931-8E4F-B580-1EFBFE55D5B9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EEA3A54-5081-7847-8062-118BBE918E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551CA-774C-F449-8AA0-676DEAD5282A}"/>
              </a:ext>
            </a:extLst>
          </p:cNvPr>
          <p:cNvSpPr txBox="1"/>
          <p:nvPr/>
        </p:nvSpPr>
        <p:spPr>
          <a:xfrm>
            <a:off x="591542" y="2375503"/>
            <a:ext cx="7574050" cy="4735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24 pt. copy with line spacing set to multiple at 1.07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frima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mage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grommet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crungling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monte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drimm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grillet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froppil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homurinal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banetip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4320">
              <a:lnSpc>
                <a:spcPct val="107000"/>
              </a:lnSpc>
            </a:pP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Quintent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yovet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antoener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lumen Ille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rougdime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drinolun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quint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fromin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greueller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nimer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somontinger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quininter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hormsum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Sommential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dernit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minter line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homerinal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baloptnet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writevi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yaill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ninter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quin. Lumion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allents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primimert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grimmilie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heavenli</a:t>
            </a:r>
            <a:r>
              <a:rPr lang="en-US" sz="2400" dirty="0">
                <a:solidFill>
                  <a:srgbClr val="0C2340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0C2340"/>
              </a:solidFill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59A60-3670-924D-ADA3-01E023083F88}"/>
              </a:ext>
            </a:extLst>
          </p:cNvPr>
          <p:cNvSpPr txBox="1"/>
          <p:nvPr/>
        </p:nvSpPr>
        <p:spPr>
          <a:xfrm>
            <a:off x="591542" y="1720360"/>
            <a:ext cx="11711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New Atten Bold" pitchFamily="2" charset="77"/>
              </a:rPr>
              <a:t>MAIN HEADLINE BOLD 28 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ED8A5-6087-5F4D-9E8F-CD4531B53F22}"/>
              </a:ext>
            </a:extLst>
          </p:cNvPr>
          <p:cNvSpPr txBox="1"/>
          <p:nvPr/>
        </p:nvSpPr>
        <p:spPr>
          <a:xfrm>
            <a:off x="8485632" y="2907792"/>
            <a:ext cx="3127248" cy="2920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New Atten Bold" pitchFamily="2" charset="77"/>
              </a:rPr>
              <a:t>“Our new identity is meant to encourage joy and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New Atten Bold" pitchFamily="2" charset="77"/>
              </a:rPr>
              <a:t>excitement — helping propel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New Atten Bold" pitchFamily="2" charset="77"/>
              </a:rPr>
              <a:t>us forward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New Atten Bold" pitchFamily="2" charset="77"/>
              </a:rPr>
              <a:t>and upward.”</a:t>
            </a:r>
            <a:endParaRPr lang="en-US" sz="3000" dirty="0">
              <a:solidFill>
                <a:schemeClr val="tx1"/>
              </a:solidFill>
              <a:latin typeface="New Atten Bold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B77E9B-0C9E-344C-A407-F57AC419D9B0}"/>
              </a:ext>
            </a:extLst>
          </p:cNvPr>
          <p:cNvCxnSpPr>
            <a:cxnSpLocks/>
          </p:cNvCxnSpPr>
          <p:nvPr/>
        </p:nvCxnSpPr>
        <p:spPr>
          <a:xfrm>
            <a:off x="9364599" y="2623275"/>
            <a:ext cx="13693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3B732C-CB34-9047-A3A5-EBEAD30DE214}"/>
              </a:ext>
            </a:extLst>
          </p:cNvPr>
          <p:cNvCxnSpPr>
            <a:cxnSpLocks/>
          </p:cNvCxnSpPr>
          <p:nvPr/>
        </p:nvCxnSpPr>
        <p:spPr>
          <a:xfrm>
            <a:off x="9364599" y="6067515"/>
            <a:ext cx="13693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4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AD8CF-64B5-C14A-91D6-EDEE7228C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27" y="1254429"/>
            <a:ext cx="5120684" cy="5603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EE06F-5B54-D44E-96E1-FE8B96582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F17242-2F68-1A45-B957-E5EF1CEDF025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Copy with Photo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ED71-8A5D-424B-A5E1-43A61A438533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CC549D5-BB2C-BE44-85AF-406A411EC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A07DE-2485-0649-825E-9EC6A877981A}"/>
              </a:ext>
            </a:extLst>
          </p:cNvPr>
          <p:cNvSpPr txBox="1"/>
          <p:nvPr/>
        </p:nvSpPr>
        <p:spPr>
          <a:xfrm>
            <a:off x="591542" y="1569915"/>
            <a:ext cx="5772682" cy="45579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New Atten Bold" pitchFamily="2" charset="77"/>
              </a:rPr>
              <a:t>MAIN HEADLINE BOLD 28 pt.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New Atten Book" pitchFamily="2" charset="77"/>
              </a:rPr>
              <a:t>16 pt. space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pPr indent="274320" defTabSz="274320">
              <a:lnSpc>
                <a:spcPct val="107000"/>
              </a:lnSpc>
            </a:pP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18 pt. copy with a .3 indented paragraph and line spacing set to multiple at 1.07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frommage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duille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irte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winnteau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grommet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formit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yuletin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srurtage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veaux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stilmonte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nuvelle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i="1" dirty="0" err="1">
                <a:solidFill>
                  <a:srgbClr val="0C2340"/>
                </a:solidFill>
                <a:latin typeface="New Atten" pitchFamily="2" charset="77"/>
              </a:rPr>
              <a:t>Mastine</a:t>
            </a:r>
            <a:r>
              <a:rPr lang="en-US" i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i="1" dirty="0" err="1">
                <a:solidFill>
                  <a:srgbClr val="0C2340"/>
                </a:solidFill>
                <a:latin typeface="New Atten" pitchFamily="2" charset="77"/>
              </a:rPr>
              <a:t>Provincea</a:t>
            </a:r>
            <a:r>
              <a:rPr lang="en-US" i="1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nuy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dinton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. Writ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yuill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ninte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montrek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il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quinin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il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horminer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soment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lute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firnme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.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crungling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antillinepi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forn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devider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sommance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monte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prudinta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quinne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du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amintam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drimm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supascensione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grillet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luna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froppil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.</a:t>
            </a:r>
          </a:p>
          <a:p>
            <a:pPr indent="274320" defTabSz="274320">
              <a:lnSpc>
                <a:spcPct val="107000"/>
              </a:lnSpc>
            </a:pP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Quintent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yovet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antoener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lumen Ille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rougdime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drinolun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quint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fromin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greueller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nimer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somontinger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om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quininter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al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hormsum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.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Sommential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nu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dernit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minter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linterqi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bunts line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homerinal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basion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baloptnet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writevi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yaill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ninter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montrenex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quin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ilner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. Lumion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allents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primimert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 on </a:t>
            </a:r>
            <a:r>
              <a:rPr lang="en-US" dirty="0" err="1">
                <a:solidFill>
                  <a:srgbClr val="0C2340"/>
                </a:solidFill>
                <a:latin typeface="New Atten" pitchFamily="2" charset="77"/>
              </a:rPr>
              <a:t>grimmilier</a:t>
            </a:r>
            <a:r>
              <a:rPr lang="en-US" dirty="0">
                <a:solidFill>
                  <a:srgbClr val="0C2340"/>
                </a:solidFill>
                <a:latin typeface="New Atten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D7201-9E03-8D44-B26C-1EAC05A235B2}"/>
              </a:ext>
            </a:extLst>
          </p:cNvPr>
          <p:cNvSpPr txBox="1"/>
          <p:nvPr/>
        </p:nvSpPr>
        <p:spPr>
          <a:xfrm>
            <a:off x="3811424" y="6332006"/>
            <a:ext cx="3033757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  <a:latin typeface="New Atten" pitchFamily="2" charset="77"/>
              </a:rPr>
              <a:t>Caption for photo</a:t>
            </a:r>
          </a:p>
        </p:txBody>
      </p:sp>
    </p:spTree>
    <p:extLst>
      <p:ext uri="{BB962C8B-B14F-4D97-AF65-F5344CB8AC3E}">
        <p14:creationId xmlns:p14="http://schemas.microsoft.com/office/powerpoint/2010/main" val="312568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092A0-276F-254B-ACDE-4FB2E0C2B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588AB7-A62A-594D-B59B-410F23407037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New Atten Medium" pitchFamily="2" charset="77"/>
              </a:rPr>
              <a:t>Listing Copy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4B4BB-31FC-124A-88BA-D6E227F12B8F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40E3C7-ECBB-E04B-89D3-66F9DF1FB9F4}"/>
              </a:ext>
            </a:extLst>
          </p:cNvPr>
          <p:cNvSpPr txBox="1"/>
          <p:nvPr/>
        </p:nvSpPr>
        <p:spPr>
          <a:xfrm>
            <a:off x="591542" y="1720360"/>
            <a:ext cx="5436183" cy="46721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New Atten Bold" pitchFamily="2" charset="77"/>
              </a:rPr>
              <a:t>MAIN HEADLINE BOLD 28 pt.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New Atten Book" pitchFamily="2" charset="77"/>
              </a:rPr>
              <a:t>16 pt. space</a:t>
            </a:r>
          </a:p>
          <a:p>
            <a:pPr defTabSz="274320">
              <a:lnSpc>
                <a:spcPct val="107000"/>
              </a:lnSpc>
            </a:pPr>
            <a:r>
              <a:rPr lang="en-US" sz="2400" b="1" dirty="0">
                <a:solidFill>
                  <a:srgbClr val="0C2340"/>
                </a:solidFill>
                <a:latin typeface="New Atten Bold" pitchFamily="2" charset="77"/>
              </a:rPr>
              <a:t>Headline Bold 24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Item 20 pt.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Item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with tabs set at .3 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New Atten Book" pitchFamily="2" charset="77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New Atten Book" pitchFamily="2" charset="77"/>
            </a:endParaRPr>
          </a:p>
          <a:p>
            <a:pPr defTabSz="274320">
              <a:lnSpc>
                <a:spcPct val="107000"/>
              </a:lnSpc>
            </a:pPr>
            <a:r>
              <a:rPr lang="en-US" sz="2400" b="1" dirty="0">
                <a:solidFill>
                  <a:srgbClr val="0C2340"/>
                </a:solidFill>
                <a:latin typeface="New Atten Bold" pitchFamily="2" charset="77"/>
              </a:rPr>
              <a:t>Headline Bold 24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Item 20 pt.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Item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with tabs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E26D-605D-004C-AFE8-7EBFEDFD4D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08D58-A1CB-DF47-832D-D00E7E243E78}"/>
              </a:ext>
            </a:extLst>
          </p:cNvPr>
          <p:cNvSpPr txBox="1"/>
          <p:nvPr/>
        </p:nvSpPr>
        <p:spPr>
          <a:xfrm>
            <a:off x="6152040" y="2391421"/>
            <a:ext cx="5436183" cy="39076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>
              <a:lnSpc>
                <a:spcPct val="107000"/>
              </a:lnSpc>
            </a:pPr>
            <a:r>
              <a:rPr lang="en-US" sz="2400" b="1" dirty="0">
                <a:solidFill>
                  <a:srgbClr val="0C2340"/>
                </a:solidFill>
                <a:latin typeface="New Atten Bold" pitchFamily="2" charset="77"/>
              </a:rPr>
              <a:t>Headline Bold 24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Copy Item 20 pt.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	Copy Item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New Atten" pitchFamily="2" charset="77"/>
              </a:rPr>
              <a:t>		Copy with tabs set at .3 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New Atten Book" pitchFamily="2" charset="77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New Atten Book" pitchFamily="2" charset="77"/>
            </a:endParaRPr>
          </a:p>
          <a:p>
            <a:pPr defTabSz="274320"/>
            <a:r>
              <a:rPr lang="en-US" sz="2000" dirty="0">
                <a:solidFill>
                  <a:srgbClr val="0C2340"/>
                </a:solidFill>
                <a:latin typeface="New Atten Medium" pitchFamily="2" charset="77"/>
              </a:rPr>
              <a:t>Subhead Medium 20 pt.</a:t>
            </a:r>
          </a:p>
          <a:p>
            <a:pPr marL="742950" lvl="1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Copy with diamond bullets set at 50% of copy size. Tabs set at .3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reundert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quite superfine. </a:t>
            </a:r>
          </a:p>
          <a:p>
            <a:pPr marL="1200150" lvl="2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000" dirty="0" err="1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firnmet</a:t>
            </a:r>
            <a:r>
              <a:rPr lang="en-US" sz="2000" dirty="0"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8C2C3C-F368-F940-B095-A99903E0640F}"/>
              </a:ext>
            </a:extLst>
          </p:cNvPr>
          <p:cNvSpPr/>
          <p:nvPr/>
        </p:nvSpPr>
        <p:spPr>
          <a:xfrm>
            <a:off x="12180711" y="4124656"/>
            <a:ext cx="4421535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182880" rtlCol="0" anchor="ctr" anchorCtr="0"/>
          <a:lstStyle/>
          <a:p>
            <a:pPr>
              <a:lnSpc>
                <a:spcPct val="107000"/>
              </a:lnSpc>
            </a:pP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QUILLE WRITTIN FRONTE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dune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haute.</a:t>
            </a:r>
          </a:p>
          <a:p>
            <a:pPr marL="285750" indent="-285750">
              <a:lnSpc>
                <a:spcPct val="107000"/>
              </a:lnSpc>
              <a:buFont typeface="Wingdings" pitchFamily="2" charset="2"/>
              <a:buChar char="§"/>
            </a:pPr>
            <a:endParaRPr lang="en-US" sz="1400" dirty="0"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Wasnine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krone quite superfine. </a:t>
            </a: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effectLst/>
              <a:latin typeface="New Atten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 Master Theme Colors">
      <a:dk1>
        <a:srgbClr val="0C2340"/>
      </a:dk1>
      <a:lt1>
        <a:srgbClr val="FFFFFF"/>
      </a:lt1>
      <a:dk2>
        <a:srgbClr val="D2A124"/>
      </a:dk2>
      <a:lt2>
        <a:srgbClr val="5A638B"/>
      </a:lt2>
      <a:accent1>
        <a:srgbClr val="0C2340"/>
      </a:accent1>
      <a:accent2>
        <a:srgbClr val="69B2E6"/>
      </a:accent2>
      <a:accent3>
        <a:srgbClr val="8F9DBC"/>
      </a:accent3>
      <a:accent4>
        <a:srgbClr val="CED7F7"/>
      </a:accent4>
      <a:accent5>
        <a:srgbClr val="69B2E6"/>
      </a:accent5>
      <a:accent6>
        <a:srgbClr val="DCBC71"/>
      </a:accent6>
      <a:hlink>
        <a:srgbClr val="346F99"/>
      </a:hlink>
      <a:folHlink>
        <a:srgbClr val="8A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sz="2800" b="0" i="0" dirty="0" smtClean="0">
            <a:solidFill>
              <a:schemeClr val="tx1"/>
            </a:solidFill>
            <a:latin typeface="New Atten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1581</Words>
  <Application>Microsoft Macintosh PowerPoint</Application>
  <PresentationFormat>Widescreen</PresentationFormat>
  <Paragraphs>289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.PingFang SC Regular</vt:lpstr>
      <vt:lpstr>Arial</vt:lpstr>
      <vt:lpstr>Avenir Heavy</vt:lpstr>
      <vt:lpstr>Calibri</vt:lpstr>
      <vt:lpstr>Futura</vt:lpstr>
      <vt:lpstr>Garamond</vt:lpstr>
      <vt:lpstr>New Atten</vt:lpstr>
      <vt:lpstr>New Atten Bold</vt:lpstr>
      <vt:lpstr>New Atten Bold Italic</vt:lpstr>
      <vt:lpstr>New Atten Book</vt:lpstr>
      <vt:lpstr>New Atten ExtraBold</vt:lpstr>
      <vt:lpstr>New Atten Medium</vt:lpstr>
      <vt:lpstr>PSFournier Std Light</vt:lpstr>
      <vt:lpstr>Times New Roman</vt:lpstr>
      <vt:lpstr>Trebuchet MS</vt:lpstr>
      <vt:lpstr>Wingdings</vt:lpstr>
      <vt:lpstr>Office Theme</vt:lpstr>
      <vt:lpstr>PowerPoint Presentation</vt:lpstr>
      <vt:lpstr>010203 04 05   </vt:lpstr>
      <vt:lpstr>PowerPoint Presentation</vt:lpstr>
      <vt:lpstr>Main Section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Porch</dc:creator>
  <cp:lastModifiedBy>William Porch</cp:lastModifiedBy>
  <cp:revision>55</cp:revision>
  <dcterms:created xsi:type="dcterms:W3CDTF">2023-01-04T20:52:16Z</dcterms:created>
  <dcterms:modified xsi:type="dcterms:W3CDTF">2023-01-06T21:48:19Z</dcterms:modified>
</cp:coreProperties>
</file>